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1409-C400-4439-B271-ECB5CFEB1753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F431-B6F1-442D-B835-6C8128317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63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81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384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6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32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7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2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95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33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1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53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5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6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236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51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981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199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455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1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3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1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12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78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70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0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23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7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6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4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3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02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27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48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第三册第二课补充资料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0386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541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0668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五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青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只鱼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6764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耳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朵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4800"/>
            <a:ext cx="1905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量词：只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3276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鞋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438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只袜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7282" name="Picture 2" descr="http://openclipart.org/image/300px/svg_to_png/188199/us-s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362200"/>
            <a:ext cx="609600" cy="800100"/>
          </a:xfrm>
          <a:prstGeom prst="rect">
            <a:avLst/>
          </a:prstGeom>
          <a:noFill/>
        </p:spPr>
      </p:pic>
      <p:pic>
        <p:nvPicPr>
          <p:cNvPr id="97284" name="Picture 4" descr="http://openclipart.org/image/300px/svg_to_png/182968/Tennis%20Sho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971800"/>
            <a:ext cx="1028700" cy="1152525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xQSEhQUExQSFRIXFxcUFxQSFBUUFhQUFRUWFhUXFBUYHiggGBolHBQUITEhJSkrLi4uFx8zODMsNygtLiwBCgoKDg0OGxAQGiwkICUsLCwvNCwsLCwsLCwsLCwsLCwsLCwsLCwsLCwsLCwsLCwsLCwsLCwsLCwsLCwsLCwsLP/AABEIAPAAmAMBIgACEQEDEQH/xAAbAAACAwEBAQAAAAAAAAAAAAAABAMFBgIBB//EADkQAAEDAgIIAwgBAwQDAAAAAAEAAgMEESExBRIUQVFhktETUnEGIjJTgZGhwbFCYvBygqLhFTRj/8QAGQEAAwEBAQAAAAAAAAAAAAAAAAIDBAEF/8QAKBEAAwACAgEDBAIDAQAAAAAAAAECAxESITEEIkETUWFxMpFCofAU/9oADAMBAAIRAxEAPwD7RsMXy4+hvZGwxfLj6G9kwhAC+wxfLj6G9kbDF8uPob2TCEAL7DF8uPob2RsMXy4+hvZTkqnr9PNbgz3ncdw7papT5GmKp6RYmii+XH0N7KCRtO3MQj/a3ss5NPLKfeJtwGARFo5ReZ/CNC9Ml/Jl6ail/wDj0t7KaJtO74RCf9reyov/ABgO5RP0TbH8rn1a+x36GP7mp2GL5cfQ3sjYYvlx9DeyzEFRNEfdJLfK7Ef9K7odNMfg73Hc8j6FUnKn56JXgqe12ObDF8uPob2RsMXy4+hvZMIVSIvsMXy4+hvZGwxfLj6G9kwhAC+wxfLj6G9kbDF8uPob2TCEAL7DF8uPob2QmEIAEIQgAUdRO1jS5xsAieYMaXONgFl6mpdUPvkwZD/N6nkvj+yuLHzf4Oq7SLpTkRHlbj6qOGjvYjenYYbY2Uc9c1nruAz+yzP70a0/8YQ3HTZb1M1gCz0mlahx9yI24uNlDJJWuyDB+V36iXhC/Qp/ya/s1JfyXniA5rJ6lf8A2H6LiSprY8XRhw/tuj634Z1el+1L+zWvhDgq2p0eLFVWjvalhOrICx3PL7rRQzhwXVU34FcZML7K+i0k+E6rruZwOYHJaWmqGyNDmm4KoqujviEpSTPgdcYt/qHH05rsW4en4OXE5FufJrUKOnnD2hzTcFSLUY2tAhCEACEIQAIQqfTukdQag+IjHklqlK2xol09IR05XeI/w2/CM+ZXVLEAEhSR43OJzVlr2Cyb29s3NcUpR5NLbAZqFsYvffxXNnC5suTNyQ2CX2H2rtgSME+OKba66ZMnUtE7HXTDMkkHJiF3FUlkbkr9Mez0VQDcarvMP2si509A/Vfd0V8Dw9F9FS9dRtlYWPFwfwkyYU+56ZbB6px7b7n/ALwI6L0g2Roc03BUtbT7xkVi7P0fPquuYXHA/tbWkqQ9otiCkiuS4vyUzYvptXHaZXUFYYH4/Acx+wtXFIHAEYgrOaQguF5oGv1HeG4+6cuRVMd8XxZPLCueS8mmQhC0mMEIQgCOpm1Glx3LFSgveXHMm60+lzkPqqgQhZsz29Gz0+pWzmlb/KdZH7zRuULQpmOs9qRDW9jfgeignpAU8vCruUZVbRn6mnLcl5BPZW1THdU08dis9LTNmOua7HRJv/KZgkuqiF5CsaeQ/Rdli5I6LNpwXq4hdguytCfRja7Kz2g0aJ4nNOeYPNZb2Ury3Whd8TMr8LrbEcVhPaSDwKpkw+Fxx/ay5lpq0eh6R8peJ/tfs20Q1m4qlrqexvvT+j6i4ClrogQnfuklLcXob0FXeIyx+JuB5hWax1HP4ModuOB9FsAbq2KtrRDPHGtrwz1CEKpEQr23KS8H0VrVsuL8ElZRtdlorogsuZG91LkvXZJND8hlpuF0qc6RDDYmyfhqwd6dWmTrFS7PZd6qasYq3cL3ISEzMVO0VxPQpFHywTUJ3LktsV2xmKRFaex2M5JhJxZppj7q8sy2jiUYqm9qKDxoHD+oYj6K9IUMjcwuXO0NiyOaTXwZT2Vq9aMA/E33T9FpMwskYdmqyP6JMRydn3WqpHYKGJ/DNnqUt814fYhpCDAq69n6rXisc24fTcq+tZmodATakxbud/gTw+NkrXPH+jUoQhazCBCSmjtgnVHMy45rjWzqK5C9IQoFRfZWvu1wBVVV6Gli96B1x5D+lcSAg6wzU8NQHcjwXOMvplFkue14MxFp/V92VpY7nkrBte1wuCCFZ1lDHKLPaDz3/dZfSPss5p1oJCOX+ZqdTc/kvF4cnn2v/RbiQHeu9bgsi6sqITaVlxxGB7J6l02x++x4HApFkRWvTtdrtGiEqZgkVCys5pyCqunVkLxdF8CuXtul6Wa6aWhPaMbTlme9paLXZrD4m4g+iNCVeuxp5Yq3mZe4Wa0WPDllZuDrj64rPS1WzbjfPG5fwXtQ3C6qC/VkaeBVu992qjqs0WdxeNM3QN0KOlddjTyH8IW1HnMlQhCAFKqPG6g1E/K24SZKnSGTISFBKzHDNTkoBupMqm0QxTnepg668LApGw2XUmFNEUkYcLOAPqqXSXsxFILgap5LQ+GuXMsioT8o7GaoftZ8/q9HTU/9zRvHBdUmkCfXgVuZGBwsVmdNaBGLmYHOyzVjc9o34/UTk6vyO6Ortb1V/A+4XzrRVUWSBp9MVu6CW4VMNkPV4uIzJms5OLVB5gLRyZrPV3/sD/T+02Un6by/0WbPhVJWfEVdN+FVDotaUDmkorj6bNlRC0bP9I/hClaLADhghbV4PPb2z1CELpwFX1GCsFX6VwBPJJfgaO2UFZXOuQwXsvaeud/U0hN6NgBF/qnZIwdyzKW+9myskr26IIqsFNCdKOpwN32XrRZOm0Tcy/A82ReuIVf4lipRMmVk3jPXk3XD8QvRIvXjelH8GG07BqTXHFanQ8l2g8lQ+1GLx6hXuhWWaPRQj+bNuZ7xJstpslmqs3nHp+1oqk4LOyNvOeQVMpn9P8ltf3UvoeHWn5DFTSYNTHsxFg9/E2C7K3SQU+MNl6hCFrMIIQhAAlNIsu38fdNqGqHurleDqemVWjBYW4Jt7FBDg5NqUrrRTI/dshDCo3MTS8XeIqpldLEoDgrSRirquNSqdGjHe+jyN+OK7lksEgJCFHUzlzbNSci3DbKmrHizADIG5/S1VBHYKu0Vo/VxOZzKugLBGOflnM+RP2oiqHKlo2az3Hn/AAn9Iz2B4nJR6MisEV2zke2Gz2t91uavNDQ6sLBxF/uqGrGs5rcySAtU1tgBwwVcK7bJZ37Uj1CELQZQQhCABL1j7CyYVNpWY3P2SW9IeJ5PQUxu4ncnUnRCwCY8RJPgbIuwkK4M4aMbBL19aG+u4JKCMuILt/4S1ffQ8YtrbGpqxzvhFhxPZc7OXZkpuOBSloCOLfbDmp6kQbQjeiaANGATa8kxC5xR3m99kMOC8mmXpaUvO7G29cb0hkk3sQlaXv5KxA1WrilgtijSMtmpEtLZRvbUoNDR68xO5g/JyWkVdoGl1IgT8TveP6VitOKdSZc1cqBCEKhIEIQgAVHWm7seKvFU1EGsXBTyraKYmk+zgyhJ1ukA0L2akIGBw4Koq4je388FnqmjXjxy2NULTK7WOW5XkEYyVfQ2a0J6ORdjoTM2/A0uJSug5RyFWfgyrycrlzrL0jgl5GE4KbKykzipqNwzUdNBckn7qaOnOZTDGWXEm32UdKVpEb/dCrYI/Gma3dmfQJjSM9geCf0BR6jdd3xP/DdwQlyrR3fCHXyWoQhC1GMEIQgAQhCABIyGzinknWsxB+hS14GkWncqyqZdWEgSE7LlZrNWLoiiuMNyahfuSzZeKkZILpUUpbLHxVwZUprLt+WKfkS4JDMcqlPJIRu4BOMyXZYlzokeQlqmWwXsj8MEj4RkcI2+rjwCKY0R8sk0dSGZ+s74G/8AI7gtIo6eEMaGtyGCkVojiiOS+bBCEJyYIQhAAhCEAC4lZcELtCAKoqCSPFOVY1XeuKXc4FZ6ReWJuhxXOrvTEjrJSV1rWU2aJ2yJ0uqbWumGy3S7GXP6TbI1xbGrR3Cz8pp2SiabLionsn8Ig06YtVzHIZnADmrvRdF4TP7ji48+CrNB02u8yHIYN9d5V+qYp/yYuatexAhCFYzghCEACEIQAIQhAAhCEAQVcOsOYyVN4mJBwIWgSdfQiTEYP48eRU7jfaK47S6ZWvGCRkHvBTSuLTquzCjjxuVmZrlaJY23KnCgY+ym8QLqFrZ0XJOYF7g1uZP2HFTTzABO6EotW8jvidlfcF1Lk9HN8FyLGmhDGhoyAspUIWsxN7BCEIAEIQgAQhCABCh2uPzs6m90bXH52dTe6AJkKHa4/Ozqb3RtcfnZ1N7oAmQodrj87OpvdG1x+dnU3ugDyqpGyD3hjuO8KkqNFSM+E6zeWB+yvNrj87OpvdG1x+dnU3ukrGqKRlqfBlgHbw4cbhHim9gHHla61O1x+dnU3uvNrj87Opqn9H8lf/T+Cr0bo0kh8gtwaf5Ku1DtcfnZ1N7o2uPzs6m91WZUrojduntkyFDtcfnZ1N7o2uPzs6m90whMhQ7XH52dTe6Nrj87OpvdAEyFDtcfnZ1N7o2uPzs6m90ATIUO1x+dnU3uhAH/2Q=="/>
          <p:cNvSpPr>
            <a:spLocks noChangeAspect="1" noChangeArrowheads="1"/>
          </p:cNvSpPr>
          <p:nvPr/>
        </p:nvSpPr>
        <p:spPr bwMode="auto">
          <a:xfrm>
            <a:off x="155575" y="-1371600"/>
            <a:ext cx="18192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" y="4813369"/>
            <a:ext cx="2514600" cy="1739831"/>
            <a:chOff x="533400" y="4813369"/>
            <a:chExt cx="2514600" cy="1739831"/>
          </a:xfrm>
        </p:grpSpPr>
        <p:pic>
          <p:nvPicPr>
            <p:cNvPr id="3" name="Picture 3" descr="C:\Users\Meishing\Dropbox\meizhouhuayu\pics\32.18.png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20000"/>
            </a:blip>
            <a:srcRect l="75168" b="51698"/>
            <a:stretch>
              <a:fillRect/>
            </a:stretch>
          </p:blipFill>
          <p:spPr bwMode="auto">
            <a:xfrm>
              <a:off x="533400" y="4813369"/>
              <a:ext cx="2514600" cy="17398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09600" y="6248400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1630600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295400"/>
            <a:ext cx="1667982" cy="1524000"/>
            <a:chOff x="304800" y="1295400"/>
            <a:chExt cx="1667982" cy="1524000"/>
          </a:xfrm>
        </p:grpSpPr>
        <p:pic>
          <p:nvPicPr>
            <p:cNvPr id="2" name="Picture 2" descr="C:\Users\Meishing\Dropbox\meizhouhuayu\pics\32.17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58333" r="29167"/>
            <a:stretch>
              <a:fillRect/>
            </a:stretch>
          </p:blipFill>
          <p:spPr bwMode="auto">
            <a:xfrm>
              <a:off x="304800" y="1295400"/>
              <a:ext cx="1667982" cy="15240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219200" y="19050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35052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 湎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缅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5297" name="Picture 1" descr="C:\Users\Meishing\Dropbox\meizhouhuayu\pics\面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1371600"/>
            <a:ext cx="1524000" cy="1502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55706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698" t="48302" r="49530"/>
          <a:stretch>
            <a:fillRect/>
          </a:stretch>
        </p:blipFill>
        <p:spPr bwMode="auto">
          <a:xfrm>
            <a:off x="457200" y="4746626"/>
            <a:ext cx="2438400" cy="173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733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733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前面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362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后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见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外面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14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1295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743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里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895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3510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51321" r="75302"/>
          <a:stretch>
            <a:fillRect/>
          </a:stretch>
        </p:blipFill>
        <p:spPr bwMode="auto">
          <a:xfrm>
            <a:off x="1066800" y="4191000"/>
            <a:ext cx="2590800" cy="1816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3200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漂亮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月亮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334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雪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800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明亮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838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276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不亮了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亮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1828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太亮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17293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295400"/>
            <a:ext cx="1751381" cy="1600200"/>
            <a:chOff x="381000" y="1295400"/>
            <a:chExt cx="1751381" cy="1600200"/>
          </a:xfrm>
        </p:grpSpPr>
        <p:pic>
          <p:nvPicPr>
            <p:cNvPr id="2" name="Picture 2" descr="C:\Users\Meishing\Dropbox\meizhouhuayu\pics\32.17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87500"/>
            <a:stretch>
              <a:fillRect/>
            </a:stretch>
          </p:blipFill>
          <p:spPr bwMode="auto">
            <a:xfrm>
              <a:off x="381000" y="1295400"/>
              <a:ext cx="1751381" cy="16002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447800" y="19050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1800" y="1295400"/>
            <a:ext cx="2514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：悼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04" name="Picture 4" descr="https://encrypted-tbn0.gstatic.com/images?q=tbn:ANd9GcTOaoK3-sUt0xguTUhnlwzcPDOq4CPZAvjKXCLrArfMbZ0v0Oh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800" y="2666999"/>
            <a:ext cx="2143125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3429000" y="5257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1500" y="4800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xmlns="" val="101579704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9396" t="51321" r="24832"/>
          <a:stretch>
            <a:fillRect/>
          </a:stretch>
        </p:blipFill>
        <p:spPr bwMode="auto">
          <a:xfrm>
            <a:off x="457200" y="4800600"/>
            <a:ext cx="2622698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擦掉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419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用掉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990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跑不掉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352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86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掉包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791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200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205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进来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掉牙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155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143000"/>
            <a:ext cx="1749058" cy="1600200"/>
            <a:chOff x="304800" y="1143000"/>
            <a:chExt cx="1749058" cy="1600200"/>
          </a:xfrm>
        </p:grpSpPr>
        <p:pic>
          <p:nvPicPr>
            <p:cNvPr id="27650" name="Picture 2" descr="C:\Users\Meishing\Dropbox\meizhouhuayu\pics\32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r="87500"/>
            <a:stretch>
              <a:fillRect/>
            </a:stretch>
          </p:blipFill>
          <p:spPr bwMode="auto">
            <a:xfrm>
              <a:off x="304800" y="1143000"/>
              <a:ext cx="1749058" cy="16002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447800" y="17526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3276600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：啦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9155" name="Picture 3" descr="C:\Users\Meishing\Dropbox\meizhouhuayu\pics\拉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95400"/>
            <a:ext cx="3796664" cy="1324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4495800" y="2686494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金文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686494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小篆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9157" name="AutoShape 5" descr="data:image/jpeg;base64,/9j/4AAQSkZJRgABAQAAAQABAAD/2wCEAAkGBhQSERUUExQWFRUWGR4YGBcYGBoaGxsaGBoWHBwaHhoYGyYeHBwjGxkcHy8gJCcpLCwsGh4xNTAqNSgrLCkBCQoKDgwOGg8PGiwkHyQsLSkqLC0sLCwsLCksLCwsLCwsLCwsLCwsLCwsLCwsLCwsLCwsLCwsLCksLCwsLCwsLP/AABEIALcBEwMBIgACEQEDEQH/xAAcAAACAgMBAQAAAAAAAAAAAAAFBgMEAAIHAQj/xABBEAACAQIEAwYDBgQFBAIDAQABAhEDIQAEEjEFQVEGEyJhcYEykaEUQrHB0fAjUuHxBxVicoIzU5KiFtJDssII/8QAGgEAAwEBAQEAAAAAAAAAAAAAAQIDBAAFBv/EAC8RAAICAgIABgAEBQUAAAAAAAABAhEDIRIxBBMiQVFhcYGR4TKhwfDxBRRCsdH/2gAMAwEAAhEDEQA/AFvhXaSu2fRCiN/HWi40hkH8QK0Eg2sTPyxD227W0ahq0qWSo06mtprKxkkMQWgAXa5IJIkzfHVeFZPL1MxWZ6SI+VrJTQqoW3d0WQGDpJlzBItyHXgfaCDmasffqtyjTLkR52vPn7BpRoCdlepw9+7FV3ADfACSSx3gDYWBvjOEcSNCslRqaVkU+KlUEo45gjl5HryO2HutwtDTNPWr0wBCxsREc9x1F8KfHuzzZdQ5spMRIO/QjliSkWlDjtHduzv+IXDDQRlqUMqSBNIlUKnpAAHvguvazJ1PEmZosNpWopv0sd74+YqJlCPlhk7N8Nq0qgX+eNUzAIK6Tb1IxZZKZSOR3Z3r/wCS5b/v0/8Ayx5/8oyv/fT545hXWhSyi1azslVkDCmBqA1KCA1pUjmPK2AWU4yDBqfw1NtU21cgTPhHmYG2G80fzfY6dxzJ8Pzfg7ykHPwuhVXB9/iHkZwn/wDxarl6jU2GvWo0sobxeLYLBvtI9MUeCcPq52uaC0/EpiQbAcyx5CIPuMdb4Vksjw1VDZlQ4EHXWgE84paoHsJ2wkmpIhk4y/Ep9lOyVekVdlVNxBYyFNwNIkSDa+GxOFLqLNDSALidp/XALMf4ocPWQKxY/wCmnUI+emPrgJxD/HbIUm06K7H/AEotvXxz9MJRLodzwalqDd2hcGQxUSOkGJEC2BzcGoisajKyMSCDLQT5wSvscJmc/wD9AZZCNOXrPImQU+vixmU/xuTMAhMm7DYjvFkTyIK46g2N9Hs3So6mos5Y3069yJMQeptjfinDlraNQKtqFwLiAW5+Y+uFVu0J7sVxRekIPgcgmf8ASQZjexAxZTtQQi1H1DUQqTfryt+4wjTOtEPZzL1WzEkk0VZgGkX0Hpvclb+WGqnxOmwlGVrwYI9MLeXqjx1F8CmmfDJ0yeembbYX6lPSQVlHP3kNvfy+mKQm0ScEO3FeNqvhU+IGCPmPxxmU4rCMWYGBIXy9cJNTiXUy33iQLm3tiWpxZSymJHNfx35nHLJbEoam7S7W3jblcgz8sXcrxkOJKkAWYmIBtA85nCLSzOofFpAMGeh3PttHmMXMlnB3igGwOoW3USSfWBhubQaQ+UaIgGB1mBzxIjqwDKQR1BkWwsZHteulU0XNtTMAB62wTfilNNNLwhjTZoGwO0CepJ+WFc236WMuNbCSV0YeEzjbFPJvZR6/T+pxbxoSrTJtp7Mx4TjWrVCiT1j3OF3i/aGn8JBge0iPLlMH2x0pqK2Ci3U7SKHZQNQBgEH54ocY7Taf+kL9ZGFirxCDsRvyjkRsfTFbM1zp1EmI2AH7/ZxheabHUUTZ7OFz4mgm87D9+2K9eq6DwjUfXr7/AExUDyL7Azff67D1nfEtT4QTtuYIiekxJ9LYixizR4iygXKzsJ0mduvP9zirnuKHTtE8idyDvaxP64pVM+QYU7c4/CcYB3hjUqgef7v6Y6vkIayOaPdrrTxc7eZ8umMxQ8f88+k/pjMCwkuZz618xUqoYCVFcbXZICuRYGIt5jnjnHGuGMcw6qLu5IG1zLR5c8NHB82pzlKkJ0u6IY5rqOq4v8JOAuUrzUStVJA+Ixa0RY225x54aE5OKk+2z1suKKlKPslr+/1CnDeIfwtFQqlUDxLUsQRbWBaQRGxjC52j4v3hWmpLKh36mIt5YeON8OWuiuI1JcEfynf25+2EPinCu6rQdmEg+fTFkY5W1SKdJgkdZBjyG+G/h3GkL06rEop1tcTLUQraRBsCdIkxEzfAReHCpTNQAhkHjAG6tYN6rcehHTFbNkBdEExqCEnTAbc6VkEmwueQscUg0/UTmpQuJOlStWIJYeIzEiPXEOZzLA6HA9OR64YOG5sNTUssrpkcokbz1HTngVxvS9WlSpCXYgab2ZiANzIknbCRluhpQpWWez2fNL4nK0W8NSCTPhqMnhHxfBEeeJs9xSlWb+ElSkSbyVIPnpA8PoJw/cT/AMEKOXyr1XzT60BdoVQNKiSonYwDBOFzN9jEoVly9PMJUaoFYVChTQryYI1NLaEYwCNx1w82krJ403KkC80wWmndrreRqsx2iWMbJ+zhf4jQDO7lhLksQBYajMDyBt6RjpubJyWWqd2BUoVAUGpQtU6lN4kHQLxb58uWZPMS95iCD6R/bE4O0UyJJhns1wQVy4J06AI5Sx2EwfXFxKb5Ou2ioIAglWFxqgG0ypIt74F5PiFTL0zVCq6MxpkNO4UNNtjBscGctwc0ss+YzQ1E/c1EMNQGgWmN552mZOzbsC4uOuxjr9u3qUmKLpbUqT8U6la4BG9o254C5jPslWnRrs7IzqGVTDLqMEXsCAZg4i7PdpKIaGTuyoJSDKlohQ1p6meseWL+depxCCFJCQT8P8KSdTM4mJiRO+nyjCtu+gxhFx72e0u0C5VnQd46GympYgW8Mqbr+pvi5l+06OrA0yrLYqSdj6QI9sAOI0aT0opKwc3CtcbCNLb9SS1h1wy5nsiq0+8rOy66YAAXW2oA3aNkCgH35YRtUB4LboFZrMsbUTeJ2n6dPPGLxQuIVWeoD8CiSYEkiOQxnZjPtQpspUVNb6EYqpBK7DxWKajvO9sNPCsguUpuz6adRjqBV4aAFlA3nAtfmeWBaR3lR1G9ixle09LTpqalabjSZHrhh4YFKvUUyO6MHrrIT8GONEyaLQfvVpvUqku5qghgXIgAjaBufLzjEHAOHOmVdDzqALIMBZZuQ9DPnhrvoSeLgRdzexJPQ4ucKrsKyAixYAnykT8vywLfPDVAZdQ3AO0Rvg1kHHqQjMP/AAa8+pGOVolxQfyXG6juu6AEzBWCBMxIm8fTBDhnahajQ3hB2EXwq5erAJF9FONuZAX/APuP+J88V6WdJ1MBpIgTcTcf1xfzWuzvL1o6HxHOaV8JUHcE3H029cc8zeaVnJm02kk7Rfrf+mJGzD1BubdTb25A+XPl0xXpNcCzMSBewvt5n6YlknzBwKdfUTJgTfl+WxjrjWvWJTwiCPnfF/OuKjtptBI09VG0ew2+WKFKmN38INwL6vlPpew6ThKDRRa6sSxEG97kjG9TO/yAhfMz79JwXytJBmlhQEpjvCPOmhe/U6hE4A0ELhgB78sFx1s5o1N1LNIJ2PX3xqjmJjT1O/yxNlKcfEQdOwtB6D388bZnOqxZVABsIFwbmb9P0OFv2ONFrVDsR7zOPMaGm3L/APU4zB0cJeS4m9OotSnUNNl+FxZpIItPkSPfEzuXuzEkm59Thy/wvzGUHfUygOYKudVQBh3YCAKgNtySeZtuBhV45T0ZmqBsTqEAADVewFoBO2GWtGuTcvUzfhubbRp1kLJ8MwJO9ud8XuIZgVNIYamTa+5IjeOnKMDKbQSRbVeeY6icXaSjVI6fX9xjHktSZ7PhmpY1pEdXNskmSIUnSsgfEq3jcS3PAfP1dRBxazWdPfNAVhp0EMJBEg7SL6gCD5DFjh/BzUoagJJfTrJhKenuzLH+Zy+lR67nb0sEHHHXyeb4mfObK+R4k1OlY2uNtvT9Di92NrK1bKKVmp9sFZ35stNaZVJ6Aq5PqMDMtRRqVX+JGhmKrFyInUfK0bC53tBn4TRCKapqmno/l+M6oWF6GDE+eOUa2ZXbX5HYe0nGX4hWXJ0jNIHVm6k/dkEUh5vsRyX1wo9ouC5ihmmzFMFvGHBCzBF4IEmCBE2m4ti1ke0mW7paWVqim4JBSorKXL9KhF3m8ySScXslxmqW7usPuzLDxH4RIIGl5J5R74rOKkqIQk4uxH7R9o67EVGUBjKxIkEiWEAXABAJ8wJN8D+DZZKdOs9cE6gUUgwZIJYAbEk6R5QcO3FOzdN2kSDEE72uR5QJn3OKeR4lk0Zcrm6CVUUEtUAOpGqHUQHB1A7G3ljI2k+KNKd7bFLLH+EtFhbvlqNb/RpI9/ywQ7WcYq5h4J/hUrIoACjqxjdj1PLpfDbmf8N6BR61HMs1E3V1Ac0xvFQC7AHZhp89pKoeHgtVpOdxZhb0MetyD6Yopxk9E5QlFb9yj2Z4DUzlYUqcLqN3b4VsTfrtsMW+F1c3SNcUkZ0U91mAlwdLHnvYgmQNjcQcZ2R442UzKsTBTUuknwEmxkWhrWaegjGvDO0vdZbMCGNSuzkMGgqXUDVtMreIInVBtsMnLj6VYkaW7Kh4sS0qIB2vJg339cMVXi9ZuH0j3jaqlV008tCiN5lrqbG35pmXQsyqLEkKPUkAfjhv4y60jQpwTTpztuVClQeQmTPqMCaWh4SdvZ7lMwVpMrk2Eje8kCBAtub2232wRyzGtposNQ+6WJAUC5Nrkb88UF4hQZVCqtR2AARyQVYnbw8/LFXOdpDS1rpQOrFUZZaFQABQT1YNM9TgXfSKOrSb/wADLUzo+20adeqXpNUCE6ZJb7iPA3JYCfWdpLZxHh57sikylndiY3AqaRq6eFQSb/pjlvAMxrh6wYs1UOr3HiUoAykQJVgBHQRhgzPaWqW8E/DFuWrCyxv/AIsksik/V1/Qj4v2Waj3bU2BcwXMiORJA6CYvOr6YZPsf2aqFzYZS1FQRSUPpUhSzmfuhgw2PO20gcvwzMVVFSmW7sIjFJUMzIxgAtcqYneIOx2wd4rnc1Wph6iAVHRVJAgtIMSARBEwROkkkwOTRtae2VqMna0v/CKn2wp06zFMuj0ASuqSHeJg6pCzz06dj74sZft1SqOe9yy6Juach1HIGSJPuPTCJxFamX/h3UKdtQO9/umMHsh2Vc5darGAR3jAkDcAget4vG2LSdaaFhKafpYwZ6plqgZqTsQPuGzR5K1m8wCNjiCnw+qtUB6fiQGoDK3Aje9jJH7mLJ7SnMCmugLTolAGVAGpwBO0iBG8AW9sT8GLuld1TvmV0FPYatLSe8m+nSRcdBhHC1aC67kL+ap6ATMR94/FPku6n5n0xrpBVXe2pgCxjxAnfyPM/PBmjmXNZkcKGRmpo4AKsUZhpJYl1OkKNUMLEmTgJUzKks4GncQb25idr+VsdDG5OkQlUUm/c2y2cUfaGdtJZSonc94yzH/EH5jAzPZjSulTtc9Z9sQ5zjhRWCABG8LGLtPJR085A88FuL8EWrl6ebosgNRUWpRUyEYgDedxYEdeuGnhkT5xfboXKhsLR53v/bGjyCZ5f2GLtbIxqCy6qYDWEmJPPYRPuMRPQfSGsNW3nFxt6/TE6HoqLmWAidvM/rjMOPCMnQairVSiuxZiAIA1MxAE8oIxmDxQlS+DlPC6DhhUDMkbFSQ1/Mcj9cEK6zLNJJ3JM/vlgaubOJUz5/ln3wGzVFfBOxOgDmDJ9IP9MWaaMVkbEGT9fn+WKlASZaAOnTBXOVnpU1QAeNTcjk3IdDEfM4GOMckt+xtipY8b+wApkk++C/B6S0yaiEkBQveMreEmZjSJEi1rid74BNUiRGDGSr1qailCKKgJDPt4lggMLFiIGkg7C2NLmjE3fRX4hQdWqDWjLUbUShmQDYGwiJ29sQZlo0L7kekx+P0GLeZyhpOBVg9INvcGCOlxvgTmasvb6YCa4/iLLSotVasGxvb1nrh+7J9+1JatSvrpgsBTIBZTJhidyDE9Yv1jmlZxPhnYbx8UDVEfd1THOInDNwTiZACUmMqskSYMQDPuZI2+kJJtdCwUXfIYMzn3dagWoA5uXmNJmdMHYfh0O2EgVyCSbliSSdySZn5nHS6nD1zuWc6khkMFoR6T3IlwRqQFTINiBPIY5mMmdWmbx1wsZWx5w4pBvs72pr5KqKlFtvipmdLr5xsf9QuLbi2G/jHG6OdydXM6ETM0lDPCgM3IjVYssmBMxa2OZyVeDeDGCJc6CokahBIPK0j32jnjuHJ2uxeXHsofG8nmb4i1WG1vzvfFzIZYtUEdf1n6YqUsuxFhOH9yfsMOX4ZTH2QqPGzgk3+74vxAxf41U11FEfCv1J/QD5nFBKppVKJIk0qckGd2kXA5xiXNCoMwR4dRgxcjYemJRTZbVl7LUKdF3rFdQQEKJg94RY26b/LCjm1JuTOGPM1neloUyNesxMWBUH0Y6iOoAwJzeVbTMW/fyxRKjOpcm5fp+BNlHY0KcHw0W1OI+ImrqUT0Ez+7MXZzNnRmKth4RA9A5H1H1xQ7O8KJy0mAKpZRPkCVJ6Qyn5jEuUoVKYajEF9TcjYKNNxYjc2xN+q0WrjT+SSs9RQFj+GyqFczBFjKzy2FukTvJZ+KV3or3fe1FQAa94PmFFo8+l8CO0TDvERACadJQb9Lx6iRh/7IEUcoPDFRhrJF41XEjmdMD2OLY5uMrQr0hKp8CNZ01uQrCWbSWIMxEWk7bHmMHqxooO4p1CFQX7zUNTXmAJ3PKPbFbJ8S71wQunWWhRyJDN9bcsBWo1aqvXMadUs0xdrgQfl8sLKXJtseL4rXuFKcUa9PQ6x/MlTebNOxHWCADh/yHF8tQy0UiGeS5WQrkgidQNx8PMY5fw2iO8E/3PIfPBzJZMlm8XMiQd1H7nzjE3FyqK7/AHOUgblM/Rr1CWeKsklHGlpmTz8V+hOL75cG0WHl+xirwjhFLM1KxYeJJLGRJJqMFUAmNIReQkn0jFtODTC0kqw06TJItysYt0xZeJUPTQP9q57sX+0tSjQXU4JbZVG59/ui2/0OCPZXiXf0UpUiEY1fGTfwsAIifEZjobb4ucW/wtq1aRlW1C63AloO5Mn6Y5dR7/Lu9M66TKYqLcEEb7XB9N8Fz8z+JaFeLh9nbE7JMtRXJpuqklkhl1GCL7/jj0cJXTp+y6QNQUhzIDGdw5Mn0jy5Yl7LcfqvQUsFeIGoEmYAvq5/qDg0OMKd0Psf6Y8+S+2i14hePBqXOlW2A3J2EfyYzDRSzNJhMgeRKg/U4zDqLrth4w+f5HzBls0V+6rDzH574JU+LUvvUSP9rfrGBEdMYpnGlwi+xIZ5w6YXzfF6ehhTpEEgiWaY9gL+5wS4lmXamC5Erc2g7Afl/S2FmoLHBqrmlIJMXvETc35zGGjBRTSBPxOSXbKZYaYEEnniahxCqvwuwiwi1hyMRioKQ1dAdsWFYAWP1wjQiyEtTiTsFV11hZIvzY3JsLmBc9BgVWp6HI5A29CJH44v5aoWYyItjTP5F2bUoJERb3/XBTGe1opU1kwOZwa4HlmGaFNd3JUeYIJ/AfTA/L09LAkfvmP31w79lmC1ZUeN1C6v5UUl3P8AyAVf+Xlhpag5E47molXKZlFqMjTKsVNuakg4XuIVUeqSpkRG0XBPI4N1V1O79SSfmcLSLOp4sWMfj+BxGPq7NLflu0eLSYwAL3PL7oJO5iwBOLuXrmJPIWx6MtUFIMuzllgCSViGJtZRdeU6jyF69NvugXnGiGtmWTbLdLMd0QdIJ8/fFnhi88Uc4tx1nBPhdRURy+qbaQsSd5PisAPffAu9o52tMlybGrWWwJeoov0BAv1xLmTrr5h4iHYW2AEqB8gMXsplO5QV9ShkS1NgZDnwg7AH4p/thfzOb0AqZIZh6z6874lCS5F/tlvguaC61MQdjBJJWwFul9+uLLwVvz8I97DFyj2PzlSmDQom+8FRcbgszAR5g4XG71KrUaoKsp8Sk3DCCNpBkEG29sNGSfRKWJxQc7PMauZWkfDTSZjchbQPn8pwSr1xVzDMpHgDFSLA3gCBuCTA9fPCnmKELqJ3P5/jh27CcOSohrkgDVoVZ5re498GbUYugxtyVgyp2dal4nfxQCRB+9uJnfDVw3tFQoUE11gG8IeQbAm67dMRcbp2BIHicgeimAfoD74BVux1SoDUFRSKjHShAtptzPQM1vLriMclbZZ4nJVE9yGdFN1qIZ0Gw1WsBM+s/TDFwaun2hHVlhhUYaBqTWTTHwn4WC7TO7YTezHZ/vquZHeELSVNKgCX1BzuSAoUKZ35YO9j+z2Zau4Wg/dR/wBRl0oTYiC8avOJ2w8qm6QsVKFNhin2ZR827lj9mYMSQQJf+UQLC5NrSIxU4Jkm+0VKVBbLUULqBAAAlxveRBJG525YceFdm1oUQuZrgxsqtAA9f0xvnOOZXLqAlTQvMUxqY/7mgnn1GHi4QSd3L+RVxc31oG0ux7PWd0TuQWJaCQra4Y7fFM8rD6YY8rSpZYW+LqRHy6C/rfAZe22WIIpmqWAkUwjsx9FCmScL/Ee2jhivcFvERHelRb0Bkec46ebn7L8h446Ho8TJOxHtA/fnjmP+MnZzUEztMQywlaOak+BvYnSfJh0wwcAzlSoSzURTUbaSzX8ySTPoPPBPjWipRek/iWopQgTzERI2+hwkWHJDQrdkqmmgAwKmFJM2NgJFrbbYOioOTH9++B2T0gKkbLpF/afXzxZWkon8Zxkb2YGKvE+BZp61RlanpZiRLQYJtblbGYYa/DEZiYYz5/1xmK+fNfBWsf2cLpi+NEGNqZvjZF39cbCB44ti2y/w09J+c/p9cVHOL1a1OmOZWT7G0eUW9jgoDIqyeAnp+eIaNMk74u5j/oesfiMZw6hLbY5q2cjeiYH/ACI+QGC1PNimFOx5eR35Yr0siVJFoDHz2Mbjzke2LA4TVMEUyyfQ/UYzyas1LUQTxWsNVMAzAJNo+Ij9MG+zHEmViAAToYT0ESfwGFvPGazQNIDRpmY02InncYNdlcuXrMgBJNN4A32AsPf64o9wa+iUf41+JYWr/DqHc6T84xTymVCBEqbi+k7DUZkxuY5eWDPFOBZjLUXqugUAC2pSbkKLAnrP44F8C7MVc3TqZktFKm2k3ALNAbTJMKIIuesb4Ti8a9SorL1vRFxZCWOn4R02gemN+G1O6/iOoMAgA89Ssp+jH3jGcZzFSkUlSqfcBiSB5Db0v6nAevxItM4dO0SkuLL+aYGpa4AEecifzj2wSygI0SraQdREHaRz2kgQJ6487O9nu9dRUcUxE3Bk+UkiDf6Yf8lQ4dTZhXSo7CIGpjTBtsqWPW8xtjuSjSFpt2AuN8VNbLlTIkqY9GHl5dcLvF+HtoQCAySwP+oEG8+gw2cbdapIoBAsgyylCYM7Ee3S2A+eWAC7wFBEaev4yeeMyVOkaLVbHDgfaepmR8SKy6VqTqLCN9NONKhljx6hF5BjA/inZilmsymaDEU1Gkx/+SCYudhcg2v5WwD7GcObMiqCaQRQC2pSWYmYVSGAEXNwRcW6dRy1fLplTTJGsKQsLMWEDpy+vrjf4bw6T51a+AzyucEmLfaDhuXqUhSc06bG1P4QZECw6SQI8x5YUuwVRkfMgg6EPdkCCSwLTbnEfXHZKlOktElVWCm8AyI5nnjmPCOFkBmpidbFj6sSdx64TPnWdSko1Wv8/oCWLy6+wvm8zrpwYEMCJ32Mxa3mOe+PMtxEKqolE1GDfw73uJOoAzpBJEH+Um9sW6XZlnpSSVqFvCscliSSdv7dcVuN9p6HDyVyya3Ah6hMmRy6SZBIEcsRXlOCW3L4RfGqVsLZbt7UptofLazHh0OBcfd0NB+Wo42r57OVWLk92hAjUSOd/DEwF/1Cd55Y5Tn+01bM1hUcKBIMRe3Vhf5Y6bw/h1MoXGvSUlZckQw2v64ObHwSk1Sft+4vJN6F7juUzDKWWqGpyDctqAgfSZOBnCsvrbXUKsN401DMdNP5zi72hz1TL1Edge6ZfBzBI3B6NtY8j6wwZjL08nw5H0qWqKup+ZZhNjuBNgPPDY88YqpwTEcW9xZd4PTNPJOVhD3pjT/KWtPOdPXC+mW8V/3+/wBxiLKcfQ06dMMdZrTVUggLqkLHUWA9fXDLwbhgqNqYW/dsQpJuuisJ8kEsllCiDkYv5+3X64G8Xqxe8+vv+/3LP3CqLCB0/tgDx5ASgHn+4Fvbb64K1sbI/SBBmgLmxj8ceVaqwOf9cSOsbAe5gfqMaqlrRPyHz54yWeezXvzyFsZiBlPUfT9MZjrAcXoICLkDGgaCcbG22Js2i9zRZQASait1JVlIn/iwx6jYqRUqDpg5xzMq7UmVSg7mmNNzELJj/TJtgTQyrVWVFuzHSAPPDB2mbXmKjaBTJKDQIsBTUC4tsAd+eOVcjn0Dc6IpACLsNucA4KdjKZNcNGoJ4jEecc+Rv7YD5obKBtf5+Xthv7LcLq91rQhdVrjkPbrOBkaUXYYK3o1dEFZ1S6AkrN5kkn6zhjyHFsvTpKrspa9uck7bYA18gadbSTJKzbzJ8sWq3ZdwSR4t5j+uMcuL7Zrba2kJdbIFqjsCCWckLfUS7WEczePXHT+zvCV4fQXUAcxVMM3SxOkH+VV+Z9cV+zHZ51rd61Bm0CzSJQm2oL94xNwbdDNtO13FQHphT8IYn3t+uPZ8BwacrV/BnyRa3RT7VcZ7wd3urq0+jDSPrOLX+GGfjKGgVUotQvVkBpVhKmOUkFZgxpn0UczmC51D7iAD1JYj6t9DgdwzidXJ1iEaNShWBkgjcbGQQdiNsL4+DmkxsE+ErZ0LtIcrme8YBaYWwRlBEXBFtjbcH3xzHIZFKuZCBgKeowTzA2AnqevKcbcZ4lUcwWGk76RAPzucUsvYg9OePOhjcdMfLkUno6P/AJcdyQes/u+LNHKEWsB5f2xb4fRZqasb6gDfl1xcSl5T7XxKxUihTyv7vizkuBtUaFpd9baSAL2JO3KL4JDJFVlyKan+bc+i7k4tL26pIhWkICrd7ACFmSOeo2EG03wvLeh4wT7NH4Vl+HU9WtabVCNet7Bo21Mdv1xYpdndRNbM1NNIC4mJHkfujz3/ABwG4j2sy71FammXqVEUMarqsqxEkqI1EjrFuuBHE6OdzhUnUQw8RJOlTb7ndwCB5nfHsYH4mWLjFV9/3/2LOeGEu/yD3Eu26MGoZemWAWAF2VYI1HoPxg4G8OytdqemmwWVEySDfoQOk4v8M4GlFNIBnmTYzi3QrqKkbAiJ5E4fJ4PyfDzS23t/kB5fMkm+gc65mpU+ztWZU+IrTY/DsBrYaiZEzhL4nwZqtZqNIyUJAEgAixk2iet7nljpNLwVnbpHy0jCR2e4uKGbzbxrLMVAMWWWJ384+WPL8NljjUpSV6/qWyRlOkn/AHQCo8Gqo+h1gjz/AE/DHT+A58fZqKEy2zL5ISI9wAffHN+J8S8QbVvIPlHn6H6Ya+z4qijrAIDHnEmBvG8H98ifU8dGDxel9GPBmb1Ls87WnvHZtLRMwRMbyRg32srp3WVy72CojsvmsaR8xjSmDqDsuqLwP62xnFkGZdiIWIBne0kY8Ry92zRdX9lHh+XoGohVPGzqOfKTNj5Y6PwzK6EiIvhJ7OcGVMxTPxFQT/yiB7QzGT0w81AwG+n0AMfWPpikNrQ8JqK2b1LYVuP1TrBHLHvGKdZZZK7z0IWPdQoHuADhd/ztqzlHp6WUbrdT+YPlf1w7jSdnSyxkmi7VzcfELj3xEKqMDEqJ3FsQaNaeIEciQYnbnzxo2hbiSJjkJgjnjCZrLhrAcj9cZiNUm5m/mcZgg2cUNQTjKyeAHlqIA84Qk/KPkME8lwGvVBNKkxUc4gf+Twv1x7xjhrUaSJUplHVixkgkh4HIkW0AW6Y9RgQOyOZNOorrupkfv0wX4tWLOXMnVpa+8FBH0xQ4IimqNS6lAJIwT4oELEqdIAEKRNgAIjoMcqsD6B2ZuwPl+uHPhlQJRpqajDwyQJsTcix88JDIXMJJO0Dbyw4PSqIB4oEAAidJEDYj5e2EzbGx6C+Qyau+pKiSACFeRJB2wZoZh1WKqlHWzEKWX1B6EfLnhVoKzG5n1OGjs3nq3e0qbNCFgDbcdJ89sQlxcdlouV6G77YmToA1Pibl1aJgegH0xxztjxr7TmfAsT8R2n0/XHXu3uT15X/awP4g/Q44bnKn8ckgi9/I/wB8W8Bht+Y31ot4mdLihgy+WVqQUCIMx1Own0E/PFDiHZo1KpAILAAkja4Nvwx5kqtVzFJKlRZ0+BGcA9CVBAPrhhyHC6wBeshpE7FnVfaxJB8jGPbyZsVVkaMSi30JPF+FOhXWPu2jmJ39bjAzN5fSD0gkYau0OYrVitJirBNQS4kAwSLKDBj6DEfCuFd8URrcztIi/wC5x57Snymuvb8g1WjoIzOWoKFLFoUQFAMwBttqPkJxlPjLvakEoryYi56GAJI6i0cice5Ds7oW0eZNyT1sIn0xaXhQ1CW9oP6Y8fXyat/BaHBaSoHeazkSWcyo2Nl2gG4JkjrjnvFckK+fCUNJas1psoJu/tYscdPZQacDpjj9Sr9j4iHMgJVD78nBVo8gCTjZ4HI4Tbj3T/Y7xUIuKT6s6on+GtClS/6hatHxsFj0iJC+5PrhHzFXTqt8LaG9fF/9Thsz3GzWWFYgfzdT09MIGTpl6lVa1VKIVoqM0mZJK6VF2JH549T/AE7x+ScnHI79zz/G+EhFJwX0FeB8QdquhF1zaJgCeZOygef9MMXH61HKvQYOGraTrRTINrtqmw1QAN7nocLVTtimXTucrSgf954LN/qjafXboMK9bOVKznQtSo53YAtc9WiPyGLeMzSnGur1Xv8Ai/oj4aChK1+3+To2S4h3tJqg+9IHszL+WEkcCqJUqmNYuSwB3JmY5c8PfCcvRo5WnSZtTKBq306jdoO284uUadMl4iJ9eWwOPBlFRbSej0lNtJ1s5Zlc9UpuQtNSS0gskmNo1Ttzw+ZHioNNS5BqfehSACeQvO3M7/TFXP8AZxlGsDcm3rill8i4gMCJ8v0x08nKNE1Hi7GWhmQ1rCeu312xIcuo5Aajy6ib9POfXFLKZMi/LmTG1+RxeyOUNXMrTjwAFmO0KOYjzge+MtW6Q7+xm7P5DQpqH4msP9v9fwA64ziPFAh9bYt53NhKZYkKAIHIdBhOzeaD1QAQQJMgzyxvjHiqJtlXtNxtwFUKSz2F9z0jpHP1xX4VQVF8bS7HxEfgPIXv5HFbLoK1V6rGI8Ceii/1J+WJv8texNSwnl18uZvt0xmzZLfFHUEEM/eiPwjkemNzodbANHl0PLFWlUYC7Ax7n5dflidUWCyKJjksH5gTjOEiOfUWMSLXB5e2Mxp3DnZyB00T639ceYIBT4dn6lH4Hb3Aj0A2jf8Argb2nFfNaGkOVJGlR4oPPa8RsOuCI4XJMOTHWZv5Ylq8PfLr36gVO7vpkiRsfumwBn2xqWT7KcbBHZvsxUPeF5pmAApEEgkyY9sHqH+HbVjLVFgGCNzFr325j8eWKVDtW1aqBTp6IEkkhiZjygCffB+hx5wZGkHrB/W+Ok5qVoNQqjTtD2URMv8AwaagUoltfiYgQ0gKBPofbA3hnF6dMgGnrIvd20z5gyDvg9le0HdAk00LGxYn8mBC+cRgC7qW8Khix2W+52A8sVc0v4WRUfkrcQrFnZ9IWTOldh+9+XPE+VzRDAoSCIImxkfoRg7k+y1d1DtSamh+/UGkfIifyON8/wBxk4LAu0fEVBXcCAJI58+QOEhHnLjfYzuK5DrSrHN5FtY0OVuNri83i2OfZzsdlqTCpmnaoDDmmtgQRIkyHKkdAu2Jl7SZivplHWmfCKlMQJBkkDY+EjcRO3OBXa3M1Mw6wCCg0STc2UDaOnXmcUjGeOTxwdL5Dk8TjaUpPYxVO0v2gd3RqrTiFRJ0ppt9ydIAI2A2HthbzPDczmGcCvSRASjEEsJHNVtHIjC9UyNSCpNRSu5KsBHqYUc76sTcJ4bXaoqCoFBvfc+ykj3M++A8HD3T/mK/FY0rkxz4R2Ty2XDVWdq9QgCXICiOgFz7npirlMsmp6i6omFj6+36Yo0ez+bVx37CpSm4RiLddl2wep0tKgAgLsAI9t98SvJD37Hj4jFmj6PYly+YYQQfxnG9Ws5uaje36AYh7sjb6fv8Metmmk+CAPPf5/pibHDvDaxKXuQfx54VOLdklzlWozMyaSF8MHlJsQfLBvg/Ef4qqRGvw267jFnL1AlWop3JDAdRBE/TCKTg7iXdThsXa9I5dUpAswCiGaJMdYtOAuZyYLPWPw6QjDSSGJ1EAxcQAx1coHXDbx+hqXUNwZ9jvH4+2ANUB6D02JAJDz/tlY/9sP4fLKE1KL2Tzx5Y2hQqrqMCyzaP64M8OqlUjccicDqlCGIAtMA4kpKRYifXyxonNzdyZmilFUg4uaJOwIkeeGfgVVdJPwCZudz88J2UU6tWqOo/pi/RzDI0KSI2G4PPbEJKx4yodKw2IEjmZt8sQVVG4j+3XFWhxPww5Avv7b+vlid45+kc/XECjd9ELVTpveSJ9otv7/TDRwLJ6Kcn4nMnyX7o+V/fCxTpipUWnF2IFuQ6x5b4eqScxbF8Ed2SYI7RUy6aRNjPrvhJ4hmRRpObBj4V5X64feJUXJBDTH3fzHnjnnFHp182KcEhTcz94XawE8o+eNbdIn7hTh2R00aaBSSFBMXk/e+v5YsfZ2gyfOOnt+zjak5BNhzki/inGVGK3BkEQQes8vDbHm/ZTRSq5UEwTbysQb3vvjanlwsqTMWnn6/jjc1yzX9Jtb2HniI1+RuSJmPf5254ACF6N9yfMGMe4hNFjcL/AO0fQ4zHC6+Ab/mTH7if+ONK+erEaRpA58vpgjRqpPipD9/ni9w5WqFtFAEbE2AHqWEfXGjXwX2/cXMvkguygTvAxP8AZnYwqFjtAEYan4XTH8RpdoPgpmfm0Dpyn1xQzna2mgZKYamyboqiAerWnzkm8YHNncCpluzjb1mWmOmoFvoYGLLcaoZFNSBgJ/6wdWaRzuPD7CMUPtNbMLFauhBsVCyQPMA2Prghk1WmBpog2jVYtA9Znzg4Vt+4ySXQwZztp3tIAzLINQMQCRcH33HthVy3ZlGdWDd5BkJcqSbbHz9flg79nSqDCwfT8vzx6vCwt1dl89tvlhvMtpiPFaa+T0ZdqdR6VRgTdYjwg/dMgSPXoT6YVe0tI94FiGAg+xP9cNfE65eiHUjvtZXvARGkbNptqgQI6+WAPEU11gqqCRA5TeN4/K2NiPmc0PLlX6Fel2aarSmoxvBg3kflix2b4GEeoWIJ1QD/AKdwPKxv5zg9URlW6kW5gj8cAuD8Sb7U1IKraiLFiIgHU1uZGkXPI2xzdK2CEJ5peXAN56FW2KHCaQqUtQ8MMV2mQINukTHtiTjtJYI1aSB11L6WUMvybFPsb3vd1FAAC1SCSf8ASh5G40kARYxOI5ZpwtHpeC8LkwZayLtBE8MB3aBy3v8As9Mbf5QhEXJ6WP0jF184EhWYeXLfpj1M2QfDA5z9Z6Yx8me3SLXDez60Q9R00nSd7kLFzefPa+FjjXHKAdnWAwQrqJN5IIKrckmBvEX54LcYzlWukNVOnooiRPUk4BZDglBXGukzA7kmRzm3L1OKqaoRhDs+lSqFeqqwx8CxuLgkzy3+U4E9oO6oO6KGZiNNzIBNzpEdeZJ2+TpneOKSq0qJBUaBYBQOkzthXHZbUdbm52E7Dp5YZOKQr5Ni1S4exGoxHL9cWRkgbRfBZOERctMGIF7c8SDI3uIAPPfoPTbC80I0CKeRMT05HyxJTybF7QdzFxHocH/8tWIWxH9ufM+WJcsAxhSLbrzXbz25YVzO4/JTy1MAeMHaSJnFtiu4iYmTuAY8v3OJDTMTEHnfrEHnfbFDUwc2liefPl1sOdt8SHbSCGQq06dYVI1RIEHqN/WLfPDbkuIpUU6Tcbqdx7c/bCEEZhtBO89doPp+mKeaz4SpAJJEEESOW8j8uWLY8jjoRodeOZphTOkqD1IkAekj6453wYaKxJuQzX36/jh6ztMfZAS7QyglnMwDuSSJtgLQ4HNOpVEaQOXONyOW2KTycloosbXZDVzJ35f7gNsRUM7rJA1A9Y53PPFDMVqemQLeRIMj0Pr+GNKWaQrZ3vyOwP477YjxI3sKhiGMx5nrteOU+XriGoKROpbESYVonfcC/wDY4FniWqwJMHm0yet/liDQNUyAQPQ/MfphlAXkGGzaz8Q9yv8A9hjMAnoljOomfPGY7gdyHTMZajQ2NOowv/EYgbbBVBHznAvPdryQaZy6wonUp8O1udhHLAqlwcaiXEE/ckwD13xYORUrpYWHwmY9o2w9F7+CLJ1fibWyqbaQZHsTy5AYsnKJp95vck9STc48pZJQATfy1SN+hMYtswHSf31wRbKNObxdQYnawxYp8RSJuIMc/wAsbF7fdUW3/e2NVyLOZMN0tyxxxZXNSJufOcRPxEmyyTzk7YI0eFGwIgfI/wBfli1kODozKsyd9zyvMeU4RySHUWzfsZ2eJmtXRZJGgR0kamGxI2Ej8oK8Xzy0iQLHpyHtghnc2tCkTsFED8hjmPG+Pay1RzCj8MIpyZfyoQ6RN2r7WaRKFkOyhGKszHYDSdycCKOYZM2zFgzrpV3EANUVFFQwLDx6hHkeuAPDM/3lc5qrZKUiktrNHxRzIkH1K9DgjwahYGSfM7nzPniz9MaIpqcr+Bl4j/MSWZzYfgPngpwpVy1AA1BLEu1xueXnAAX0Awq1M0S8gkadiDF/XET1eZcyb7zPqcTjFtDZJqxq4jxqnoMw09DJNvS2KuWzykAlyIHqPTzOFQ1Jbeeny+WGDh2naBq3J5+WG4JEebYYp56U3EcyP7+mNaWeBkE+I8xAxR711sSLeUfh+OJSivHhuNmHXY4HFB5MNUT3Qlud59evQ49rZ4mw3j1scUqVOB6bm+KOeA2BiQY5nbe/4XwHE5ypaLv2BAZB+K5Em/19cTU+HlRMkjkI5D3nAzKV9QEyzarco63i+5bbBGiLkA7AETN5vO/SZjnibFUvk8q1lMi0jzPIk8ov+mNKCAkkQCeYHqB+5+UY8ZCTEBp5nl0HUjGUKwBYxoOn025+ov8APCnNmDMtJCm0bG/Le/mQY/XHiuJ8zzIMG1yQPcYG0czpU3krIPS39fofLF6nW1Afekc97GfQRIm1/ljhUyxSypcQoLECTEe3rfESdnqrOEYBHa6ioVBYHkJuYPIXxJTIQiD4v5lJFvPltyvgjV4nValp10yQeYuN/f4ZHL2w8a9x1QbzHBooLQ8tH/qRjlpr1VpkBiFlg6zMad9XXmPbfDdke0mbpgq2mqAfCSLgQSLzJFouBy64G1MmzlmEiSxIuASSWkbbz+A5XdekbJLlVCrms2wWQpjoZ5Hn5/hjzLuyiXDCdjy32tcG2Gc0FSCVB/GDYbC04sPRSnZlG33htMeW0WGBzIKIs0copMED5iPSce1aBG49CDb8bYb8vw+iRKqvlYG3l1GMzNAQdA07TyNuk9ekxfDcx+GhT/y4/wAg+uMwxaJuGt6DGYHMTiVqfCyzqxMkAA+IwY5EETB8r33xdbhakwbmNrD6zJ98ZjMLZp6PE4OkzEX5XP7+eJl4clzCSDeFidt4GPcZgWw0WvsK6Z0jb1jyFpxaCaRO378sZjMCxjzvzv038tvXBPg9EEs//EWHqfyx7jMcxodih2z40alTul2XfzP6DC1W4bTqIe8BaJIMkDw+h9cZjMFa2hcm9MWOK5QodCgBZhQOW/8AU++GZUFKhqPTHmMxVu0rJ49XQGp5okm/ti7Ty8+eMxmLEbslpZC+8YIZTIEG9x64zGYU4PZTLoBqMn+kY8rZ0IQxG9oWRPQkbHfr/TMZjPLsr0iy+ZpwulZ1Xk8hb069Me5upTDDVTBI5D2kSfnjMZhbYJMzNd2RqAjVtuDAHUc8RvVaQFPqPUDnaN8ZjMKK2UhmCrCJKtpOw5kyRex3E4mNM6Ygieci4OxtFzIN+px7jMcyaYLytEBiVLEk+KYiZifMe2LC0yAGQAKSABtfceXQ9MZjMGjq1Zdy3eESPgcxO07zYeYPviylQBSR90fgb/vzxmMwV0GJBpbTKxcTPkJ5fT9MQNmSQtzIvFgLEgj6dDjMZhgx2W6YcLqZVJBtAEz7mOn44q5nK6yQZO9p5xO/nO/nt1zGYCGkR5Si6ASwvfa43kWNxP0xdzFeTe0mbc94B+TfT0xmMxzFsFZgHUYB9mgfW+PcZjMLZO2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0014" y="624840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40849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05200"/>
            <a:ext cx="1600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拉下水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4419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拉肚子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914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295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124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手拉手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3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4495800"/>
            <a:ext cx="2743200" cy="1908313"/>
            <a:chOff x="457200" y="4495800"/>
            <a:chExt cx="2743200" cy="1908313"/>
          </a:xfrm>
        </p:grpSpPr>
        <p:pic>
          <p:nvPicPr>
            <p:cNvPr id="27651" name="Picture 3" descr="C:\Users\Meishing\Dropbox\meizhouhuayu\pics\32.24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75269" b="51698"/>
            <a:stretch>
              <a:fillRect/>
            </a:stretch>
          </p:blipFill>
          <p:spPr bwMode="auto">
            <a:xfrm>
              <a:off x="457200" y="4495800"/>
              <a:ext cx="2743200" cy="19083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609600" y="6019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2449137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1066800"/>
            <a:ext cx="1676400" cy="1533727"/>
            <a:chOff x="381000" y="1066800"/>
            <a:chExt cx="1676400" cy="1533727"/>
          </a:xfrm>
        </p:grpSpPr>
        <p:pic>
          <p:nvPicPr>
            <p:cNvPr id="2" name="Picture 2" descr="C:\Users\Meishing\Dropbox\meizhouhuayu\pics\32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17500" r="70000"/>
            <a:stretch>
              <a:fillRect/>
            </a:stretch>
          </p:blipFill>
          <p:spPr bwMode="auto">
            <a:xfrm>
              <a:off x="381000" y="1066800"/>
              <a:ext cx="1676400" cy="1533727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371600" y="16002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" y="3261955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：撮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41910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914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1800" y="914400"/>
            <a:ext cx="1752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最可怕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4200" y="25908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最小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4200" y="49530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最大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33528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17526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4200" y="5867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4200" y="17526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3200400"/>
            <a:ext cx="1295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056897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295400"/>
            <a:ext cx="1582480" cy="1447800"/>
            <a:chOff x="381000" y="1295400"/>
            <a:chExt cx="1582480" cy="1447800"/>
          </a:xfrm>
        </p:grpSpPr>
        <p:pic>
          <p:nvPicPr>
            <p:cNvPr id="2" name="Picture 2" descr="C:\Users\Meishing\Dropbox\meizhouhuayu\pics\32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35000" r="52500"/>
            <a:stretch>
              <a:fillRect/>
            </a:stretch>
          </p:blipFill>
          <p:spPr bwMode="auto">
            <a:xfrm>
              <a:off x="381000" y="1295400"/>
              <a:ext cx="1582480" cy="14478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1371600" y="1752600"/>
              <a:ext cx="381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44450" y="3972580"/>
            <a:ext cx="601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 方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芳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坊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彷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仿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访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纺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妨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371600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endParaRPr lang="en-US" sz="12000" b="1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5062" name="Picture 6" descr="http://upload.wikimedia.org/wikipedia/commons/b/b6/LoiKratongSkyLant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648200"/>
            <a:ext cx="2689468" cy="178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4" name="AutoShape 8" descr="data:image/jpeg;base64,/9j/4AAQSkZJRgABAQAAAQABAAD/2wCEAAkGBxQSEhUUEhQVFBQXGBgWFxcYGBUWFxgYGBgYFxcYFBcYHCggGBwmHBUXITEhJSkrLi4uGB8zODMsNygtLiwBCgoKDg0OGxAQGywkICYsLCwvNCwsLCwsLC8sLCwsLCwsLCwsLCwsLCwsLCwsLCwsLCwsLCwsLCwsLCwsLCwsLP/AABEIALcBEwMBEQACEQEDEQH/xAAcAAABBQEBAQAAAAAAAAAAAAAAAQMEBQYCBwj/xAA/EAACAQIEAwYEBAUCBgIDAAABAhEAAwQSITEFQVEGEyJhcYEykaGxB0LR8BQjUmLBguEVJHKSwvGywxZjg//EABoBAAIDAQEAAAAAAAAAAAAAAAAEAgMFAQb/xAA0EQACAgEDAgUDAQcEAwAAAAAAAQIDEQQSITFBBRMiUWFxkaGBFDJCscHR8BUjM+EkUvH/2gAMAwEAAhEDEQA/APD6AFoAKAFoAKAFUaj1rjOxXKNNhMNIpCVnJsqh4HHsRXVMhKpoouKPLAdP801UuMmfqH6sEKrSgKACgAoAKAFoAmcLwJuvH5Ruf8VVbYoIv09Lsl8Hp+AwQ7gJAyjlHPr9KyXNuWTXworgrMRwoTMajY8x6Gu73jBNcNSXVEXia33QoXkZSqiFAEiJOUAsYG5miuNUZbsE53WuMo7uqa5+SNw7AOLZaJKDM0g+EDcsenma5danPHuN6aqMalJyWfkoeNcUd5tnKFEbc+e9P6bTwj6+5i+I6yyUnVlY+A7Ma3sv9Q+37Nd1nFe72I+Feq7Y+6/kegJwm2lstmG3iJO3ITO28e9YX7TOUsYPSumtdzN4+1bFxc7QrSBEamJHOOX1p+uU3B7eolNUwsj5j4f5M9xzIHIT4Z0JgGI5gExr50/ptzjmRj+IuCliKx+pWmmjMEoA1PZvimRVhFuFWGcExKTyPUiRPKsrWafdLl4T6fU9J4dq5OjbDG5e/t7h2q4wbrsyoLKEZVtg5j6knWaNFplBJN5fd9CvW6q1RanLtjHGX9jK1qnnwoASgAoASgAoAKAFoAKAFoAKAFBoBPDybjg2OtZglzwz+YwF+fL1OlYt1c8ZjyepqvrXEkd8VuW8rMjBlE6gg0U78pNchf5exyT4MNdfMSetbKWFg8xOW5tnNdIhQAUALQAUAIaAN32dwGVAPKT6nWsrUWZkbumq2wSNvw214f3++dKJ8lsonGJwdGQRVX7MV1Mk0Zx7l273/dZCieBgZkgQSDBGYZuR5irp+XW4qecvknpvMthPZt4eOVz0MbfMsZ3mteHEUecubc22d4LEd3cVwJymY2nkRPpXLIb4OPudoudNisXYvH4zZKkA3QDqU5E9TBg+ppBaW3POPqbUvEtM+dsvx/cpcfi+8I0hR8I6dT607VXsXyZOq1LulnGEuiI1Wixddn+F9/m8SrAJMkDZSx38gT7Ulq9Q6sYWTW8O0td0XKcsY4KvGqA5AMgbHrTNTbimxHVRjG1xi8pDSTOm9TeO5Qs54OjaaubkS8uQ2RUiAlABQAlABQA4LdRcixQyhqpFYtABQBJtYeRNQcsMtjXlZHHwJyzXPM5Ourgim2YmDFTyira8ZwSMPjWTTQjodflzqE6oyL6tVZXwuV8jmL4iXXKFVRuYnWKjXQoPOck7tZK2O3CS+CFVwoFABQAtAHVpZIFcbwskoR3SSJ7cO0nWqfOGnpcIriKvE2sG97I4priKAASJV58og/WfasjWRUZG/oZ+ZX9D0LhFvUjy/f2pBSHJwJeKwwj5/s0byKgZTjz5Ec9BI8zsB84+dW0+qSRyz0xbPO+IcNZNFbU6t0J6+ta8LE+qMedcsel49ylYQdaaQg1h4YlBwKAJWAs5iedVWS2jGnr3t4HMdh8g2rlc9zLL6XCPKI1t2XUEiptRl1KYTsq5i8DRNTKW23lj2CWXA61XY8RyX6aO6xR9y+xPCiqBjzE0hDVKUsI3LPDtkNzM0TWmedfUkWLQ3NVyl7F9dfGWOXLEVFTyWSqwskGrhMKAHEuwIqLjktjY0sDdSKgoAUUAXfCcGXQEbSfvSV1qjPBr6XTOdSkjp7RzEHkYjlUlLjKKJVtSaZNODHd7VHdyS2lHjcKFEjT98qYrnngWuqUVlEKrRYKACgAoAWgB3CXArqx1AOtQsjui0i2ixV2Rk+iNbxbjGHbDDIkXIjdT4pjkZgDXUCsmjTXRu9T4/U9FqdfRLTtpLPbDX/38GNrZPMGk7B40JiQjGFueH/V+X/I9xSWur3V5XY0PDrtlm19/5npTdorVpgAGYjQkDwjrqdwPKsZUt8m82+mCXxztBasOEJZyRJIynL0zAMY01iarorlanLp9SCnx0+3+IzvF763smU5lLZvZdRPTxFflTdK2N5OXR3wwjM8aOU6+fyA/9U7U9xn2Q2oyF25mJPWtFLCwY0pbnk5rpwVkIAPXagCVwzFC08kEjyqm+tzjhDej1Cos3S6fA7xniIvNIXKN425RpJJ+ZO9R09DqXJZrtYtQ1tTx84/od4/iFt7SItsKw+Jp3qNVE42OTllFmp1tdlCrjDD9wwuAzKDE12dyi8ZOU6RzgmkMXMOVaRoVg+9TjNSjyUzqlXPK4aFxHEHIgyYmJYsBO5UHQVGFEVyv5ErNZN8Nc/LbE4dbBnrUrXghpo5yWQwZiYpfzUPfs0n2IWOvAW8v5pj231+1WVxbnu7FWotUafL/AIv6FZTRliUAFABQAUAKtAFxwbjPcjKVzLOYEQSD6Now8jSeo0vmvcnhmrofEVRHy5xyvjqidYxKXrpKk6iTIA5+WlVbJVQxIY8yrUWZrz+pf/8ADzknTalXqFnA2tHxkx3HTD5emp/xWlpuY5MXXrbNQKymREKACgAoAWgAoAKAAUAOWbhVgw3Ugj1BkVxrKwzsZOLTXY9J4RxXDYhCWcW7kDwMQNecExI6Vg3aa2p8co9RRroXRXZ9xMUcPb1e7bA10DKT7AamuQjdLhJl076YLMmVWF4gXY/w8wNAWXfrpuOVXzq2LFhTTe7lur6ELjGKuZT3igEbQCPbXzq6iEcraxXWTlGD3GVNaZgBQAAGg7hsKDgUAJQBpOD9ols2WQrLEQDlmNZkGemkEVm6jROy3dnj6m7o/FIU0KEs5Xsuv5I4x1pgS0hj6QPrU/Ksi8LoH7Vp7U5S4b+hS3Gkk09FYRiTeZNkzg10C4AdjpVOoi3Dgb0E1G3Eu5s24nZ7rKFJaTOh08zOkfpWL5Fjnlvg9StRBRwl+DB4y5mdiNiTFb1cdsEjyGqmp3SkumRmplAlABQAUAFABQAtAD2ExBttmHp7VCcFNYZbTc6pbkWX/HWgCDA2Gdo1pb9kjnOfwP8A+qSxxH8ldcuF3zNuTrTMYqEcIQnN22bpdyxs8NDaxVLtaGVp0+cEDF4fIfKroT3IXuq2Mj1MpFoAKAJmEwWbU7eVVTswM10blkYv2cpqcZbiqytwY3Uis6tLJArjeESgstInvw7wzrVCu5HP2TjoV+21MCLLXg3GGsaAxrOwPsZ9OVKajTK3lmlote9PFx+cicT4g+I0GuskxHoN6KaY08s7qdTLUrbHn8EBsG4EkUwrIt4Enp7Es4GIqZVhl1wvCq9ljmGYbjnv/vSV9soWJY4NjR6eu2jdnlFPcMk04uhkTeZPBxXSJ3at5jArkpYWScIObwhbtorvXIyz0O2VuDwwsAFgDzom8LIVJOaTLp+DEsoWGzKGEEHckcvMGklqkotvjk13oN8koclVxDDm25U6ERTVNisjuM7V0Oi3YxlrjEaliPU1PbFdilzm1y2N1IrCgAoASgAoAKACgCThsLn/AMVCU8FsKtyOnwRFcViZ2VDRGqwpFBoDODccCxeHyw51I00P3isTUwuz6T12ks08ooy3HLoa82X4QYH+fr9q09LFqtburPP+I2RlqGo9FwQQtMCWGDKRuIoyDTXUSg4aHgOMtLbYXAc2VojLq0+EGSIWJ1Ex0rP1VVkp+nobmh1FUKsSSz9Uimx14M5I25U5VFxjhmXqbFOxuPQj1YLndl4YHoa5JZTROuW2SfyaviHEE/hSBkzn+kknXTWQPpWRVTN385wen1OprjpHjGcdvkyVbB5UsMPw1mtG7HhBg0tPURjZs7mhVoZzo83sOdn0zOVGpIke3/uuaqW2O4l4bDzLHA1mP4IwtiYE7+VZcNYnLCN9+Hrb1MBcaST1NbqWEeQm05No5AruSKWQIoB8BQA/gcUbTh1gkcjqNRGtV21qyLiy/TXyosVkeqExmKa6xZok9BAorrVcdqDUaid898xg1YUE3BcUuWjKn9+1UW6eFiw0O0eIXU9Hk4F1rlws2pO+9S2quG1EXZO+12T6slG0IqrdyMeUsdSBYtZj5VfKWEJV17n8Ez+C8qp80cWmXsNW8ONdKk5lKpw3hC/w/lRvO+V8ECrxIKACgDQ9m8N3nsYNIauzyza8N06uj9Cy7TcNWzaJDSTp89KV0eolbZjA74jpYU0OS6mOrZPMBQAs0AKYoDBecFw/eKABPKk75qD5NTS0u2CwN8fwxSJEawK7prFPoQ1undSW4p4psz8CUHAoAKACgBaAJ/BrGd8ugkTr+/Ol9TPZHcPeH1ebY4fB3xebbZA2m5AOh/cVzTtWLc0T1ylTLy4y4+CJgcW1pw67j15+lW21qyLixXT3yosVkeqNUmIu4izma5CncFp9tTWS410W4S5+h6euVmp0+7KSfyY5zqfWtldDyc8bngtuHYEtooJn3mlLbkupqabSOS4XUk43hhRWZ9Mukc/PSqq9QpSUV3Gb9C663OXYz1aJgBQAUAFACUAXvDLQcCBSVstj5NfTV+bFbSVxHBFQSRECqoXKTwhmekcItsouH3QHGbYnXyp26LceOpk6SxRtW7ozU3Hsi38Wo6iPkTWSla5dD1DdEYdSswLIRmOvprHrTNu9PCEKPKlHf1C9dtyYVj5x+tdjGeOWcnKvPEWZ6tE86FABQA9h8SUmIg7g+W1QnWpdS6q+VWcdzrEYpn3P3/zXIVxj0O26idiwxmrCgKAPQuw/Zj+UMQwzFwcvPKu3zMfL1NZurubexdEamlqjCO99X/I0zcDB/KPkKTzIa3IjHsuJzLmQ/wBvh953rrnJrD5+p2MlF5i8fQb4n2VW8hDSXIIViSSrHY+esV2q11PjocuXnrEnn2PM7/C7iAkjbccx1rXjdFvBkS08orJBq0oCgC2wfCQ6gzvrS87mngcr08XFNneM4OFXQkGuRveeSUtNHHBT0yIiqxBkEg+WlcaT6koycXmLwIzE76+tCWOhxtt5YldOBNB3PYKDhPw/F7iJkBWAQRIBiPWl56WuUtzH6vEr6obI4x8rIxi8dcumXYn5D2gVOumFaxFFN+ruuebJZI1WiwUAFABQAE0A3ksuB8R7ljOx196W1NHmx46mh4fq1RJ7uj/mWHFu0AuoygakRsfuaWo0bhJMf1fisLK3Bd+OhAwGG5gT9aYtnnhienpcfVFHXEpymQPkKjSlu4LdXKXlvciBh7JOswPLc0xOSXGDPpqk/VnCHzhfX51DeWutfP3IFXiQUAFAC0AFABQB1QB7N2IukYWyAfyr6bVi3PFr+ptwWao/Q2yYcETFdwmVcg2GFcaR1Mg45FWDMDn1I8qqmkWVvk8v42mjMBAMn560xXPOEWzpaTkzBNvWsjAbyxK6cNJ2cuDJ4pgEjYn7Uhqc7uDW0Si6/UWWPQOPDMdSPrG9URk0+Rt1wfQyeLwxVjoYHODH+1aNc1JGNqKXCTwuPcmYbhoaOdVyuaYzDSxaTI+OwIQSCd9jUq7XJ4ZVqNMq47kS7PC5sd7pH1qmWpSt8vuNQ0Dlp1dxgpqdMkKAEoA7tRIzTlkTG8c4oAXEBcxySVnSd486AY3QAUAFACUAFABQBoOAY0Wgc4mNv0rO1dTsa2m/4ZqY0xas/QicZ4kt2coiTVum07r6i3iGuhctsUReHnWOR+9XXdMiujbctr6Gkt4W1Am4oPrWY7bM8I9BHT045kjH1snkwoAKAFoAKACgDo0AetdgnnD2/JR9NKxNVxazfoWaY/Q9E4fc0qELCMqjrEvpRKw4qmZrtBictskmAFPyA1+lQXqaRaoqOWzzftL2gt3bOW3GYgLpyHP9PemdJo7IWbpdCfiGvplQ4VvLfH6GOrYPNl5wHhbXVLKJiQfvSGq1Ea5YZt+H6OVtW+PuXvD7GgERGlLTnnkZVTjwXDYMZBpVeSPOSoxlhYObaDPpzqyEnngJxymmL2Uw9oowuNqunnG40Hy9qq11limnBdRzw+uDp2vlp/goe1bpnC2zI1J+w/zT2hUtrlIy/F3BSjXB/JTsHURJjpOlOelvJmPzYRxl4GKmUBQAlABQAtACUAFACUAFABQAUAW7YhXtqqCGk5tNSIEa/Ok1CUJuUuhsO6FtcYVrnv7kXEYTKCSIq2Fu54QtbpdkHKSwSeBYZbkhmCx103qrVWShykMeGUwtTUnjBIu4FQTDAj1qqN0muUOz0deeJfkoSK0TzYlAC0AFABQAtACnegD1H8MLuawB/SzKfc5v/KsTxH02fU9D4diVH0yenYOAPtSCswXWLsGIO9R3vkILoeefiTjO7w7LzeEHvv8AQGntBFztXwU66ShS/ng8nY1unn2c104TeH8Uu2Z7tss6kfSqLdPXb++sjen1t2nTVb4NV2LuNfLZmEhvF6MJB8tQRWbroxpwkuDb8OslqYylN85N5d4Z4KzFqecDvlQbwZLi1geLMYVQSfanK7HxjqzjojhuXRHnV65mYt1M1vxW1YPIWT3ycvcRTBBofJGLw0yw4rxNbqqFQJG/nS1GnlW228mlrtdDUQjGEcYK2mjMEoAKAA0AazAYBXUQI0FZs7MPk3K6XtWEV3H8OqgQNQav08ssV1leIZZSU2ZolABQA5h7WYxUZy2rJZVW5vCO8Th8kVGE9xO6l19Uc4W+UYMOVdnBTjtZGi51TU0SuJcVa8ACAI6c6qp00anlDer8RnqYKLWCADTAgm10FCk1zKJKMnyCrPtXSGBQtAARFB06KCuBg4iunBVGooASgDU9ie0S4QuLgYqxBGUAmdZ3PpSOs0zuw49jS0GsjQpRn0Zv8H+JODgBjcHqh/xNIf6favb7jstdTJ9fwSX/ABBwTbXGHqjx9qg9Bb7flEo6un/2PO+3vGUxN9TabMir5xJOuh5wB860dDQ6ovcuWZ/iGojbJKLykjLkU8Z5zFdOC0HSx4Lxh8Mxa3HiiQfKY+5pfUaeNySkN6TWT0zbj3NLZ/EW6BDW1PoaQl4TDszRj4y85cPyVGLvnFv3hBAIiATsJ3jfUn51fCPkR2IjZL9qfmNPD46ldxHBrbEiZmmKrJSYlqtPCuOUIvCyeY+Vdd69ji0bxyyJiLJQwdatjLcsi1tTreBqpFYlABQAUAbrsxxaytpQ7KGjKQSAdNJrD1mntdj2p46nrfD9XQ6I7mk1xyUvavFo5UWyDqSYO3Ifc05oa5xTcjO8Xvqkoxrafd4M/WgYYUBkSgB7B4g23DATHKoWQU47WX6e902Ka5JPFuKNfILKqx0qrT6dUp4eRjW6+WqxlJYIFMCAlABQA7btORIViOoBNceDqlg6XQfvnXThMsGyVhxdDT8SFGXcT/LKg/Dzz78qAI2IUaxJE6SAGgzGaNjAGlADeeYBJiaAySVZkWJ8LxmXXXIfDmG25ka8q5g7njAw8Tp0/Wg4NjlXQOhQdOvSuHR5cJcOyN8qg7Ie5YqbH/CyTheF3GYShCzqdKhO6CTwy2rTTcluXBosHwtC0FAPYUhK2Xua8aYL+FfYTEcAtk7R6aUR1M13CWkpn1j/AEKHi3De6YROUjSevMfanqLvMXPUytXpvJksdGV7pV4mxo104XXZ/ilu0GF0E6yIE+o+lI6vTzsacGbHhuupog4WrvlETjWNW64KAhQOfU/sVbpqpVx9XUW8Q1UL5rZ0Roez1q3cs5ncKQIgxuNKz9XOyFmIrg2vD6qraFKT5/sZvjUd6QDIGn+a0tNny02YniG1XuMeiINXiIttCxAG5rjeFk7GLk8InLwtuv0qnz17Da0j7si4jDFN6shNSKbaXX1GqmUiUAFABQAlABFABQAlABQAUAFAHdACoaAHQdTz050AcMuojyoAk3lJQEDwhssyN4Mab/lOtGAGkUkqBzrjOpZYzXThM4XhO9uAflGrenT3qq2eyOS/T1eZPD6GzwPDUUiFA9BWZO2T6s2IVRj0WC+fhwJmBr0qhNljkcHAgUZDJzh8KC/h96jOe0Zqrc4tnGLs5airE2XKhpGB4tjO9uHXwgwvtuff/Arb09eyHyea1l3mWvHRcEVrUirsiuCM6a10jgbiunBKACgAoAKAFVoIPTWuNZ4Op4eTfYLhme13gIiJ+e1YU9S4z2s9dXoozrUkzJcdGV8vStXS8x3GD4ktk1D2IQwzdKu3xE1RN9ji5bI3FdUk+hGUJR6nFSIBQAUAJQAUAJQAUAKyxzB0G321oASgCfewpVsxhlB+JSrDSPDod9QI8+lc7He45i7YItMqhc4IgdVME7CJ99q4srqycsSawhizakxuSY9DMe9d7EVjPI9jsOLTDUHqsywInfyO4Nci2zs0k+CGbk9KkQJWCsZgWkQgkiQCZnRZqLJxTFxGAZQpMSwmBr865uJOKxnuSOGt3VzNMqYDGCBrE/I/aoXR3wwWaeXl2cm84eskVjyZu7eDQIvyGtQ3EXBjOOSFB2nX9JoyEY9ikwvHrNuQ7ZSHIJIaCY2mPMVyzR2z9SXYbp11Fcdknhoh9pe0NprTCzcDE+FQNwDufYT7xU9JoZq1Oa4Ia3xGpUNVyTb44/mYdF6VunlkWXCraNcUXWKId2AzEecSJqqxtLgurSb5Of4ZGuBS4RSRLEEgDqQNTHlUVKSWWiTjFvCZXYjDwTEnzgxHWroyyUTjhkUrUysQigAigBCKAAUATrPFbqqFW6wUCI0iqJaeqTy48jcNdqIRUYzeF9CLcuMzFiSTuSatjFRWF0F52SnLfJ5Zo8DhmuJnUSAAT5T/AL1nW2xrntZu0aeV1e+JScUWGg77n3pyh5jkzNbFwmoshVeJBQAUAO2sM7CVViPEZAnRQC3yBHzrmUdwxmK6CWRVInUSOm1cYLGeTq4RAjfn+/b61xZySbWBupEAoAn2rqlMhECc2bUk6RAGw9ajjnJPK24GsTfzZQBAVcoHlJOvUyTrUiLeTm2SIIkHkdvcUB0Lbg2KtrdF7FA3V1EQG1jwkg6HpFQz6tpbtTr3t98HOMuJfv3LjgpbC+BdAYAAUDz3NTlGaXCK4uLbyyHhL2RToDMcyNiCdj0ke9dnCOOQrm4vgt+GYq3dvBMUxtI8AOuUC2IMfEDAMwTVMo4WUXQnueJcFx277NPgksqt03MM5MP0aZho0Mgkg84Ogio1WbgthtaRZdlLmZBJkr4Z6xsdeoisfWpwn9T0Whkrak+64NmiggA7bn9PtSO95GnBIreOXBGaYWNR0j9/SmFyLpJZyeTd+UvXHYSSXDDTnMcuXWvQKPoSR5qVn+45PuTMfwY9ymJtEG04MjXNbdZDIx5nSQelSWVwyL5eYkKy4DMrLJj3GnKgPqKmI+EuuhIk6qCsxvr13rm32JqecZJOIWCpIRpJ1XRCBl0gGQY1joagsJck9u6eEF3hoC3HN1Rl+FSCc0mPCdl12nWpRkiucGuRr/hwcA22ViEzuuzCDrAJIbTzFSTONFa6rOmaOU7x1qXJXwTk4fbMnOYAG5UGTHzHkBNQ3Mt8r5JXA+zRxIb+YiXIlLbES8bga6dJj1rkrMAqXzu6lO+HgldQwMZSIM8wehHSp57le3nAJhwTqQBuTvH7+/zo3BsDJy3HP050Ngo+xKwvEXtCEZcs+4mqbNPCx5khyjXW0R2wawR3DXmZjqdP0AqyMVBJIXsnK6bnLqMNbPp5c6nkq2sew+CZwSoJioTtjDqy2vT2WZ2rIwLXt6/ap5KtojWyN6DmBMhHKgMCZDE0ZDAKvWgEgKGjIYZzFdOEh1gxUpLDwcTyh2zaDD3+lRJFncvW+4e2QSfCbRAkhp8QHRSIn0qDT3JosUk4NP8AQgYXaCCYM0xRDdLJTObUcEu+ym2wyeLk+sjUAgiSCInpEc6utU1z2IR2fqJwzC3L1y3btobjXGVVXQZjsM3QefrSWMrCGFL1ZfJ6FxnsV/DYMvicN3WXdrcXSCfNSYnaDptqKypQ1kNQmm3H9MGxGzQ2UYaUZfrnP1LfsfxDB31PD0Au2ltZhmDMpknOAzjUrmQnaCxiAK1sGM02uRjgvCLeAuXbTZL7QreI6okvkDDqQsltNxFK3Rjxuin9RvTSnh7ZNfRlI3baz48qMIkW1JnNrsrqCI8zFK/6Y3LPRPoOvxZKOMZffsUuP7QXLpKOLSqfiXOWJBExnGgkaSBTUNBCv1bstCk/ErLf9vbhP/OpI7V2B/CWHRLVt4OfJkYkDQZ3iSfCNOXjk6irlNObS6C84OMOS04EO+wmDt27a5O8/wCaRly543uh9MwiDCyZgbA0WPhnKv3kY4cR/h8a72ky5WuIoaHIiV5jeB9TUsPaRyt7yi0fjd2Uvg5rigq1hlDW2tOMx5c4OnpHSoKtYabLJ2rKcVhdMdRO0V5Vt2FtIqDxPO/5pVQTyXMfnVdL3N5GdZUqduzo1wUWJvEKtsyCkyDsQYcAj3J96vS5yJOXp2lpwPsXi8TYfEWwiWQG8buEzBZD5d9BlMloHrrUZ2Ri8Eq4txfBpOzXA3w9lsS9rD4mw4VNyXUkhAUIDApJiZqPmdmiSqy/S8/3MVxfCFYbKVE5T/TI00PtUabNzwX6unbFNHJxf8oWzuCGGgMfED4uR2+tXKKTyKSslJYY7w3D2yWe9nyKDJX+qNCSem/yok+xyEe+Sx7O8GuYxymHtOEbKlzRCOTj+63JQSy7a9TVVjcFnGX2LoYm8dI93/n9Cw7X9mWwAsM+HKg6FiZDkakMwJGbQ6QNKIb5fvLH2/odmq4L0PP3/qkZTimI7y6xRVtoSGygCAYifXfyq+PIvNOLwxEIEBfCNyd9R18v1ocWuoJrsXfBeFviw9sOgC/mYAkZp+EKfKktVq4aZJtZyPaTRz1LeGlge4jgVt5bPdqLoADsBCuPyMB/Ud/WfKiOpjbWpw7lsdFKuyUJ4wucjFjhRB7m2qu5h7lwj4I+FFnaTMneDV2pshQk5v8AQT0dVmpbVcf1+BniGCUJcYDKwOfJK+CSF0y8jrp+ldqmprMXkLq5Vtxkse3K7fQg8N4b38kkyNJgnTroD5jppVjeClck+zgcMEurfYhwn8o6zmBIIAGjT4dPWiLfOTsklgq8bgXtw7KMux1Hp7UReeDkvcr/AMu+s7f5qRDsLl9a4dJYwpOsirJt7nkgug2ylT9fblUDpe8Ca2Se8UFXTIQTojM0Z+emk+U+VQnFtcFtcorr3LHjHB7dhLbWiYcvOaQWy5TnhtYOYj/T5gl7Qz3JxZTq61FpoicN4W2JuCzbjM8iTsANST5RTdrSg8i0Mt8Gj4P2Xx3D763rbWpQrlYaqykNn7xW1AAAn1EGax3NJ4HoRbWT2PhPayxicNce8BbNtQb1thmENIGQgfzFaIAGp2iTU2RcTLcG4Ph8Gr3zmTQuRcKDuVPiZfB4ZEatrJnWoRioknOTWGZ3ivEO9sti8tv+cwtWZnvFsrm8TDmxIZgOQYVU5qdnlNPjnPbsWKM661PsygwvZl8QP5FvNliW2VZ6mmPO8tpspVTnwjL8cxJJFu6pFy34RIytB5OOumnrXJVqMsxeU+STsc1iS5R3c4cxQHOZVTHQTJIHTWa5gi3k3PBxctYBlVCb3dkrLAnMwkwYGUazHI8zSsuZ5Y5FYhhdTC4PAut828QO5uMwbO420Y6RIgyDppoKZk1jItXBuWMcml4RwdWXULce4wtqRqZI0URtuedLTua4h1NGjRptu7hJZNyPw1dbau3d3GEgWomARqcx0LeUR5mpV0tcyfJVqdZCzEIRxFdDN9qOxNq0rNeQ23IzKwadtBoGIOwEb1es9BJ4fJW43t09jA2cBh7SK4XKXMOCBrOQiMzMSdZE9ar8j17slitW3aavhuMzYRWAy2bqglNGA2PhiYMgHTXaYqU4Qm3FkYTnXiSMt2zwqvaVbQM5g0cmGx1JkRM+xrkaIVvckdnqLLFtkzH4lVUZU5Zcx3loO3kKms9WQaWMImX7BFrKoElQYBBkmDqeRpPd/u5ZqqrOn2wXb8ntP4SYFbVhCqBWdAbsEsC4hZ12OmoGlXVz3TfsJ6jTumKjJYZL/FjEr3VmzClnuEwQSYVHPhA5nUT0zVbKS6FFceHI+db5PeOG3DMp5HQxqNuX1q2HQhbLdJvB1Ywz3WyW1LsZgDyEn0GlSl0ILqbjsXw04dc1xRmbX+5VIHhJ9QDXm/ENVC5bI8r3PVeG+HWVLzJPDa6f3K3tPcH8RccMcsquaCArZV0mNIBB96v0KeyEe/X8kNbKMN7l9H9un5OuGNJz7FwMxA8LQTkaBqOvvzp7xC2C25XqMrwjTWy34fp/m/8AoqeKO3eszJlBGUbEGCGkddvrVtX/ABZ9yuTjHVYl/D1+xDDztz1HIiJmDyH6V2KaOai2E5ZiSLF5Ut3Q05mUZJkkMDMz02PtUpcpFEGlkhnGv3fdsQVJ3Mk6/wC9Cxki28FfaslnCAgEtEkgDfmam3hZIYy8E4YH+9TGkjYxpI1qGSTg1wOYCHgfP7/arLJZeSEUN8YQ9655AKdNgCFA+ulRj0B9RvAZ5ORssQxPmNV+tSOp4NX2xBS+oNxrqi0hUsFB8csYCgAcvYDferPCpbqnNrDy19iGqk3PDIfZ/jq4XEW7rfDOVvJW0JHpofY05qGnDBVUsSPUuN8RuC5Yt2raXRflXEnvVtr4mdANCApMzzK9ayba3Ln2HqrNuYvoZnh3Fjgr9q3dU5XIUggGVZpRhOxS6EP+kxVsc45RBrsRO3PFL+IvGy47vDodEnW6wOj3P7ZEhfQnyZ0kI2Nt9im/MIr5KLil4phlKuVPe6DecqroB18Z+VMapLGSmqUuEbf8NO0DtZu2VtZ741AkLnIGVUYgeEDKBm135zWNbHlGpVP0vjoZbjzHEd3fa2VBJttJDd3etsc9rqpUZTrvMjnVkI7VgpnJSe4rMbigqxrOUwAJ5bnoKsKj0rs8wfC22ESUUnUHxAa67HWRSklhsfi8pFN2k7Oi7dW8LioLKtnLCBkERrpA1jyB9qtglKLgyuU5VzjYhjhHGRg75AT+LW03ejuipnU5ZYgSQuXUA69atVEEk8Y/uVT1ls5Pc+vHHsejY7t7/wAubqWbqAKrksEZhzKhFYyeRJ2qVtV0V6YhVCD5k+DyjifE719Lb4i9cvO6i4c2UBA3wKqqAAAJ25k1xFUmZXH2Cl5bjTDAERuNSsfIA/6qnBpTTZGSe3g9K4D2mw+JwxtXf+We1Ita5VYhSFKSNo5GlbISha5R5Q5CyFle2XBjcZeLNDdCJlYkg/DlJmmFJrDiLxjHdifTnoV2A4eQWL7TtIPnMj971VfLnCL9LXxuZb8Lwy6nofUTSc05SSXU9J4VXBKVtj4X4+S7wIdSHRinSD16jY+8xXodH4XGr1TeX+DzXi3jz1T21RxFdG+r/ovpySeJl7xVrjF2UypMGDEdOhNOz0lU1hoxlq7V3MPxrgzW7hfdXOvLKT0HTQ1najS+ThxfAzVf5nXqWnYzDJ43Vv5nwR/+sjxT5Ekf9nnWH4lfKFeF34N3wbTRtucpfw8m14dg2v3FtoNSfkBuT5CvOPg9XfdGmtzl0Rr8H+H+FVSt0NezMzNnO5bQ6LGkGPQCuy1E4zT3Ywux5azX2TUopLDbf3/64GOLfh9h8pOGHctGgElNBAlTJA0G3yq/9pdrzN5JaLXOj0YWDx/tJhSndgmLge9auqdArW+6Ok8iLkzzEV6KqEfLTh0EbrpTslKzGfgpcSuV4y5TtlYdIB+vOrF1KGsoi4g71I4yPdPhPt964upx9CMBM9edWED1vsTc4emCsi/esi54ywIE63GI3g7EVzKKZVNvJkl7P3MPDkh0O5ykEf8AUPlS0dRGfHctjLnBV8UZrjBFWQCMx89tfIA/U1fH3JPqO8P4RcZ1W18Nxgk7iQJb0gEn2NclYopt9gcWlnsS+0zA37gBkJltj/8AmoT7qae0UdunT98v7is5OU8lTetg+munl513U/uRJ19Wei9lsc63LC3JObBhUXYlQwR5O8mY9Aeldpgt2H7Jv47/ANjs7OM/P3/xlnxawmIuhmXVUKBSQYk6kwBy0A5a9a066Ir1PkUv1Mp8YwZntAuZg7OucAK6k+ItmJkdZzCsyvbRdKr3eV+v9hyWbqY2rssP9D0r8IOD22wb3bipcNy46+JQYQBVK69Ssn26VDVyzPBGqK25KPs5h+64ncXCuqOjXbOVtrlhCQisRMupUKGMEAJ4WGgWa4yMRfA5267Mm2L4sh27w2cSQxDHOue06yN2KuzeeXnyrnhRy+xKp4eDDYjs5iLlpL9u2t5IyFBIYBjOYCfFBA28vOiKwi2UJzfEXwddnOHX7WJUYnvbdtFZ1tqXABYmSMsqYO4J2I3qu2XHBKqElLEuDd8WwZ7rFW2jM2HbKP7suYDTnoD+tQqfqC9ZhwY/snwpSguOJZhPoJIEewBr02jrUa1LuzB1E25YLvEooQ6TGgHU7AfOmpyajkpissy3aCyMOLZZpTS1P9JAJX2In00rK1mnjWlKP6/Ufouc20xu/iDcbM+ugA3iBoBqdOnyrPxgalJvqd2WVTMA9dNa6cIOOhgwiCCCP+4EEVwCPduSJViNSNPWK461J5ZZG+UFhFxwHwz6zJ56CI+X0qNFWdXBL6/Y2qtTjwm5y69PvhGhw7g7Ga9S0eJOnauHSr4xY7y0688sj1XUfWq7699biTqltkmYPC33tuptMVbbTmCdiPOK81bVGyOJrJt6e6dU91bwz2v8J+IC530lc4KggclIJHzIP/bXmfE6FQ4qOcM07tVZqYZnjj2PUMlV+RFrJm5OLhgVGSUeCUVlnmHHuz9jGY57T3Gt3HX+UYGXvMhiTvBVWBiD4BrpFbvh8mqFn3J6iPKfwNcC4JdxfDMVhbiS9i73eFN1YK5D+QmcokMkgwII2EU1PEXuRVHOdr+TybjGE7shWDLcVmS4jAgqQfBvyymBH9PubuMZRXynhlVcPhPy+tcXUH0GANdKmQOGtEnQE+1dOZPaMHeF2wrMNHQEjlqNRry1rEkts2l2ZXLq0eVcNwDXr+QEtqZidgYLaDbnWvKajHJZnjLN9wXgdzDJdRLo8Qm3oDkuAESSeuY8qRtsVmMo5HUNLGDDGRo05tmneeczz3rfbSo49ilLMx/B4fvHVepA9uZ+VFlfmThA7GW1SkekdoS9psLewwBfD2gQhmHS6Mzg+ZBU+1Ss0e+M593J5x7LjC+mCuOo2zS7Y/PuHDsQbn8xhlL+IjoTrH1rVhhVpL27iVn7zMX2mKtjHYDVcqz5hRMfOPnWPqJ/+Tx8D9Ef9nn5PXfwS4jnw16zGtu5mBE6i4BudplW9oqOsXrTLaf3DEXuJ91xbvLbZguKuAxm2OJuBlAnUFW5aa7TNLroWR6np2Pxve3beZGtK3hlisMrh1SDOniZTGu49aoypxaJW1ZTimQ7eXKAsADSBsNNRUKXmBsaKUpUQc+uCl4XxdLmOazbc96gYMMpgAd3rMQRsP8AVXLIvqK32Rc3FFX+J910QqpI78ommmZ9SBP5QQCPPLBruninbtYvbLFWTjh6hQFX4UUL8hH6162MdsUjzsnl5LXs3wQ4zEMs5bdtczsN87aKB5xmOtJ6vUOtrHYZoq3J5NPxn8NMJibXdu14DeQyTImDqpHOs63VWWR2ywNwpjB5R432h7PNgL7WCXNuM1svlzDxMuUkaH4QQRGjLoNqWjnuMSa7EFWMVIgcMMxjfy269PSuM6mMXcLACqCRPmT+/P0ruSLRZcNtMLbPlOjIpMGASYhjy3NV+Y69RCfsbGmjXLw66EmstrH4x+TQpZa2xViJEDTXz3+VelptjbBTj0Z5S2t1zcX1R2WqZWVeOxQthnaQqjU6+w9artuhWvUy2uqU+iMjj8WhsW7ao6vbZzMgo4ePEeasAoHMQvnXm2k5ORsKWI4Nb+DmMufxptiCDaZiP+llIjqZY1leMVqVGe6Yzp5LLT6YPoFbkisZW5RW44ZHvsfqB8zRTDzbFFlkEir/APxyzfdcR4hctuDbIaBKEkZtNRmZ56g+lelpglDESFs3uwzpMYf4l3+K1cRUlTm7u7ZZw6Oo2nvNxPwtMATUZPKDZho8C/EbCRjcawnR0bpEi2v/AJGmKf3EV3/8j/QyeDsPddbaAu7EKqjcsTAAqwpzxyeu8F/CayiqcU7XLkSyq2W2D/SCBmPrInpXMhhvqa3DdmcOihUs2wo2GUUZDajB9nLpGGtq48QWImdPy6j+2KybsOxtFUmnIXhdxROVQACwEDkrEfeatlnHJCRB7YcQu2lt9y2VmLSYB0EdfNqsogpPknXBNNsyFy6zmWgtzaCCT1OsT7Vob3t29izas5L/ALO4UEG8TqGCAAADVSS3ry96d0DcrsvsinVJRq47s1mJuEEA7hE/+AI+9a9fv8sz59fsNYjGi1bZ22UEn2FE5KMXJkYxy8GZ7SrYLWr+HLdziLfeKGksrh2W4jE7wwIBHL5nzbbc8/JspJLBuPwMxUYnEWv6rSvH/Q+X/wCynNZ2KaOjMgl/uOJSxkpi9TvtegnbXaaU5ceC6HVZPQO1PCr1n+ZnLXC/eWxMraKup8Ck5dFjoNNqzb7ZQcV0/wA+hpaZQnnPOC8w2HABVwsqBOWQsmSYGmk05B5iSvulCEXHvx9jAdmuLJZ4nj3ZSwLZBlABAQ5eZ/sE9SK5avShCMt0m2NfiB2qtubNvu2GRku94SJCqWEBQDroedWaRJWqb7ELuYuKIOD46odreUKp1U/1DWdBsdK9AtVB2OD7GW9PLapI9h/DOxlweb81y4zt66AD0AArL1mfM5G6P3eDWUqXHmf408NlLGIH5Ga23o8Ffqp+ddA8ne2SwVRJMRsD4tt9KAfAXrDWLjq6+JSVIkbgCRI05b1xHRMPj0Ac/wAwPlIQowAFyQf5kjxLCkaeVcklg6upNu8VT+AWwoIuM/eXG/qMb/UR6VWoNzy+hduSrwupdY67leW3YBp8mAYfQit/QyUtPHHbj7GTq4tXSz35Ihxg8/1psWwVXaBM9kHYG6oI6wrH7lax/EbE5xh7c/c0tHFqEpe+EV3BeBvi7osoQpIJLHUKoiTHM67dT71j6jURohvY7VW7JbUewdiexmHwV7vbZuNcNsoWZhBBKkwoAA1UV5+7xC29OMsY+B2WnjXHK6m+zUluFcFfj8blMc4n9Ku098apbpIappc1kzPEuKXBgHsrmTFMrgFW0LGWa4rn4ZkkSAQTtpW1Xq6Wt254JPT2b+i+DzD8F+O3LeJaz8Vq5luNJMq+dUzjrK3Cp66dKd1LjFJv6CNEZTbXxk134ndnlvreuW2i53YkRAbu2zwfONJpCOvVdqr6pv7D70bthv6PBlPwSwKHHNcfUpaJTTYsQrN6xI/1GtZy7GS48o9lduXXU+tcJCd5Fd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5066" name="Picture 10" descr="http://upload.wikimedia.org/wikipedia/commons/thumb/c/c5/%E5%B9%B3%E6%BA%AA%E5%A4%A9%E7%87%88%E7%AF%80-2.JPG/220px-%E5%B9%B3%E6%BA%AA%E5%A4%A9%E7%87%88%E7%AF%80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752600"/>
            <a:ext cx="2857500" cy="190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Up Arrow 21"/>
          <p:cNvSpPr/>
          <p:nvPr/>
        </p:nvSpPr>
        <p:spPr>
          <a:xfrm>
            <a:off x="7239000" y="3810000"/>
            <a:ext cx="3810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9144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8800" y="1140767"/>
            <a:ext cx="266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攵</a:t>
            </a:r>
            <a:endParaRPr lang="en-US" altLang="zh-TW" sz="15000" b="1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97651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 animBg="1"/>
      <p:bldP spid="23" grpId="0" animBg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914400"/>
            <a:ext cx="40386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农历</a:t>
            </a:r>
            <a:r>
              <a:rPr lang="zh-CN" altLang="en-US" sz="28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是我国古代所行的历法，月份是配合月亮的圆缺，而每年要配合四季寒暑的变换，为农民一年之中春耕丶夏耘丶秋收丶冬藏的依据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。</a:t>
            </a:r>
          </a:p>
          <a:p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个月天数依照月亮围绕地球运行周期而定，为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29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或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30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天。</a:t>
            </a:r>
            <a:endParaRPr lang="en-US" sz="2800" i="1" u="sng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1600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参考资料：维基百科</a:t>
            </a:r>
            <a:endParaRPr lang="en-US" sz="1200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4800" y="1143000"/>
            <a:ext cx="1828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农历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71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老</a:t>
            </a:r>
            <a:r>
              <a:rPr lang="zh-CN" alt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师可从网路列印农民历给学生找今天农民历上的日期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87042" name="Picture 2" descr="File:Moon phase calendar May2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74"/>
            <a:ext cx="5191125" cy="44291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3200400"/>
            <a:ext cx="510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580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200400"/>
            <a:ext cx="0" cy="3657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05400" y="3200400"/>
            <a:ext cx="0" cy="2895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6096000"/>
            <a:ext cx="358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6096000"/>
            <a:ext cx="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49506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733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71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4343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038600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放回去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562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进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1430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放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新詞知多少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0"/>
            <a:ext cx="2514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399" y="4724400"/>
            <a:ext cx="2622107" cy="1838325"/>
            <a:chOff x="533399" y="4724400"/>
            <a:chExt cx="2622107" cy="1838325"/>
          </a:xfrm>
        </p:grpSpPr>
        <p:pic>
          <p:nvPicPr>
            <p:cNvPr id="3" name="Picture 3" descr="C:\Users\Meishing\Dropbox\meizhouhuayu\pics\32.24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0538" t="51321" r="24731"/>
            <a:stretch>
              <a:fillRect/>
            </a:stretch>
          </p:blipFill>
          <p:spPr bwMode="auto">
            <a:xfrm>
              <a:off x="533399" y="4724400"/>
              <a:ext cx="2622107" cy="18383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609600" y="61722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8696442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399" y="1371600"/>
            <a:ext cx="1499191" cy="1371600"/>
            <a:chOff x="533399" y="1371600"/>
            <a:chExt cx="1499191" cy="1371600"/>
          </a:xfrm>
        </p:grpSpPr>
        <p:pic>
          <p:nvPicPr>
            <p:cNvPr id="2" name="Picture 2" descr="C:\Users\Meishing\Dropbox\meizhouhuayu\pics\32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52500" r="35000"/>
            <a:stretch>
              <a:fillRect/>
            </a:stretch>
          </p:blipFill>
          <p:spPr bwMode="auto">
            <a:xfrm>
              <a:off x="533399" y="1371600"/>
              <a:ext cx="1499191" cy="13716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447800" y="1905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7028" y="4594086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：台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苔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笞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胎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3011" name="Picture 3" descr="C:\Users\Meishing\Dropbox\meizhouhuayu\課本故事圖檔\L3-6 (1)\11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57800" y="762000"/>
            <a:ext cx="3606800" cy="3040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5544595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731" r="50538" b="51698"/>
          <a:stretch>
            <a:fillRect/>
          </a:stretch>
        </p:blipFill>
        <p:spPr bwMode="auto">
          <a:xfrm>
            <a:off x="457200" y="4724400"/>
            <a:ext cx="2362200" cy="164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Meishing\Dropbox\meizhouhuayu\pics\32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0538" r="24731" b="51698"/>
          <a:stretch>
            <a:fillRect/>
          </a:stretch>
        </p:blipFill>
        <p:spPr bwMode="auto">
          <a:xfrm>
            <a:off x="3352800" y="4724400"/>
            <a:ext cx="2362200" cy="164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066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590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抬抬看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3340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447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438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55626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6096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6096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77806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62200" y="4191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石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点头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5105400"/>
            <a:ext cx="1752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276600"/>
            <a:ext cx="21717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到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191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舌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105400"/>
            <a:ext cx="18288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524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掉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24384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木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9" name="Picture 2" descr="C:\Users\Meishing\Desktop\meizhou pics\32-1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8462" r="22862"/>
          <a:stretch>
            <a:fillRect/>
          </a:stretch>
        </p:blipFill>
        <p:spPr bwMode="auto">
          <a:xfrm>
            <a:off x="838200" y="1219200"/>
            <a:ext cx="17526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097670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5029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TPR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 头头吓吓叫玩法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6868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＊两人一组，各组皆从鼻头开始，一人指着鼻头说：“鼻头鼻头，额头（夸张一点）“；另一人若也指着额头则失分，若五次都没失分则获胜，可与他组胜利者比赛，比出冠军。</a:t>
            </a:r>
          </a:p>
          <a:p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＊可训练学生利用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TPR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来加强说及听的能力，及加强对“头”的概念；可用於其他字词。 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Arial" pitchFamily="34" charset="0"/>
              </a:rPr>
              <a:t>　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8306" name="Picture 2" descr="http://farm3.staticflickr.com/2742/4279238085_a44c6844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3124200" cy="4052180"/>
          </a:xfrm>
          <a:prstGeom prst="rect">
            <a:avLst/>
          </a:prstGeom>
          <a:noFill/>
        </p:spPr>
      </p:pic>
      <p:pic>
        <p:nvPicPr>
          <p:cNvPr id="98308" name="Picture 4" descr="https://c1.staticflickr.com/1/222/462244646_d5c8ca43c0_z.jpg?zz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1827"/>
            <a:ext cx="2867025" cy="2146173"/>
          </a:xfrm>
          <a:prstGeom prst="rect">
            <a:avLst/>
          </a:prstGeom>
          <a:noFill/>
        </p:spPr>
      </p:pic>
      <p:pic>
        <p:nvPicPr>
          <p:cNvPr id="98310" name="Picture 6" descr="https://c2.staticflickr.com/4/3640/3669123959_e8e1db653a_z.jpg"/>
          <p:cNvPicPr>
            <a:picLocks noChangeAspect="1" noChangeArrowheads="1"/>
          </p:cNvPicPr>
          <p:nvPr/>
        </p:nvPicPr>
        <p:blipFill>
          <a:blip r:embed="rId5" cstate="print"/>
          <a:srcRect t="24428" r="11864"/>
          <a:stretch>
            <a:fillRect/>
          </a:stretch>
        </p:blipFill>
        <p:spPr bwMode="auto">
          <a:xfrm>
            <a:off x="6667500" y="5443537"/>
            <a:ext cx="2476500" cy="1414463"/>
          </a:xfrm>
          <a:prstGeom prst="rect">
            <a:avLst/>
          </a:prstGeom>
          <a:noFill/>
        </p:spPr>
      </p:pic>
      <p:pic>
        <p:nvPicPr>
          <p:cNvPr id="98312" name="Picture 8" descr="http://openclipart.org/image/300px/svg_to_png/14588/nicubunu_Mouth_with_tong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524000"/>
            <a:ext cx="1485900" cy="14859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724400" y="1905000"/>
            <a:ext cx="990600" cy="4572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31242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7800" y="24384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438400"/>
            <a:ext cx="152400" cy="1524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876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flicker.com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198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眉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124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鼻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914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额</a:t>
            </a:r>
            <a:r>
              <a:rPr lang="zh-TW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指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572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脚趾</a:t>
            </a:r>
            <a:r>
              <a:rPr lang="zh-TW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2971800"/>
            <a:ext cx="1447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舌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8314" name="Picture 10" descr="http://fc04.deviantart.net/fs71/i/2011/104/9/c/broken_bones_by_skullsdirect-d3dyj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334000"/>
            <a:ext cx="1790700" cy="13430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86400" y="5334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骨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15000" y="12954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10200" y="2362200"/>
            <a:ext cx="1447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57800" y="3200400"/>
            <a:ext cx="1676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24800" y="5105400"/>
            <a:ext cx="152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419600"/>
            <a:ext cx="152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67000" y="2438400"/>
            <a:ext cx="0" cy="609600"/>
          </a:xfrm>
          <a:prstGeom prst="straightConnector1">
            <a:avLst/>
          </a:prstGeom>
          <a:ln w="28575">
            <a:solidFill>
              <a:srgbClr val="19EF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1523093">
            <a:off x="4312017" y="5859955"/>
            <a:ext cx="827393" cy="671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010" name="Picture 2" descr="https://encrypted-tbn2.gstatic.com/images?q=tbn:ANd9GcTufI-c6hTLvKV_7ARG-vX4jShBHdGzGHTNrSaU6h6ti909PmY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219200"/>
            <a:ext cx="1181100" cy="167136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28600" y="2971800"/>
            <a:ext cx="1600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拳</a:t>
            </a:r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0"/>
            <a:ext cx="152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715000" y="533400"/>
            <a:ext cx="228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头：</a:t>
            </a:r>
            <a:r>
              <a:rPr lang="zh-CN" altLang="en-US" sz="44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身体部位</a:t>
            </a:r>
            <a:endParaRPr lang="zh-CN" altLang="en-US" sz="4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玩</a:t>
            </a:r>
            <a:r>
              <a:rPr lang="en-US" altLang="zh-CN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TPR</a:t>
            </a:r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头头吓吓叫的游戏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5" grpId="0" animBg="1"/>
      <p:bldP spid="29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pics\興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88765" y="4108223"/>
            <a:ext cx="4638675" cy="10001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9" name="Picture 2" descr="C:\Users\Meishing\Desktop\meizhou pics\32-10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80386"/>
          <a:stretch>
            <a:fillRect/>
          </a:stretch>
        </p:blipFill>
        <p:spPr bwMode="auto">
          <a:xfrm>
            <a:off x="1143000" y="1371600"/>
            <a:ext cx="184070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27172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拼字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批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扒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搞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挫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扮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抱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拓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拌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抄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推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扛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拾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04397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1905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最怕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0292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最多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2514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最大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很大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9530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最尖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很尖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038600"/>
            <a:ext cx="2667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最好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895600"/>
            <a:ext cx="2514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最高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8288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最快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最老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很老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9436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最新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943600"/>
            <a:ext cx="2590800" cy="707886"/>
          </a:xfrm>
          <a:prstGeom prst="rect">
            <a:avLst/>
          </a:prstGeom>
          <a:solidFill>
            <a:srgbClr val="DA26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爱</a:t>
            </a:r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9050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最晚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8862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最早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2590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红</a:t>
            </a:r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943600"/>
            <a:ext cx="2590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黑</a:t>
            </a:r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1054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最白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838200"/>
            <a:ext cx="2590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最想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838200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r>
              <a:rPr lang="en-US" altLang="zh-TW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0"/>
            <a:ext cx="3657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活动：说一说什麽最大，什麽很大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7723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675" y="6581001"/>
            <a:ext cx="203132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</a:rPr>
              <a:t>中华民国交通部中央气象局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eishing\Dropbox\meizhouhuayu\pics\月相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58011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2057400"/>
            <a:ext cx="1600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810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9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514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endParaRPr lang="en-US" sz="96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724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9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15200" y="1828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391400" y="4114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0" y="3048000"/>
            <a:ext cx="7620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3048000"/>
            <a:ext cx="30480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0" y="1828800"/>
            <a:ext cx="5638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0" y="4267200"/>
            <a:ext cx="56388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0" y="5562600"/>
            <a:ext cx="1752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66800" y="17526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solidFill>
                  <a:srgbClr val="19EF19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endParaRPr lang="en-US" sz="8800" dirty="0">
              <a:solidFill>
                <a:srgbClr val="19EF19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0"/>
            <a:ext cx="990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</a:rPr>
              <a:t>月相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2400" y="533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8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2672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endParaRPr lang="en-US" sz="8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37047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C:\Users\Meishing\Dropbox\meizhouhuayu\pics\calerdar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762000" y="1066800"/>
            <a:ext cx="4721723" cy="556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2743200"/>
            <a:ext cx="762000" cy="838200"/>
          </a:xfrm>
          <a:prstGeom prst="rect">
            <a:avLst/>
          </a:prstGeom>
          <a:solidFill>
            <a:srgbClr val="0070C0">
              <a:alpha val="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553200" y="1371600"/>
            <a:ext cx="1828800" cy="396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2014</a:t>
            </a: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九月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</a:t>
            </a:r>
            <a:endParaRPr lang="en-US" altLang="zh-TW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4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节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prstClr val="black"/>
                </a:solidFill>
              </a:rPr>
              <a:t>资料来源 ：</a:t>
            </a:r>
            <a:r>
              <a:rPr lang="en-US" sz="1200" dirty="0">
                <a:solidFill>
                  <a:prstClr val="black"/>
                </a:solidFill>
              </a:rPr>
              <a:t>http://www.cpa.gov.tw</a:t>
            </a:r>
          </a:p>
        </p:txBody>
      </p:sp>
    </p:spTree>
    <p:extLst>
      <p:ext uri="{BB962C8B-B14F-4D97-AF65-F5344CB8AC3E}">
        <p14:creationId xmlns:p14="http://schemas.microsoft.com/office/powerpoint/2010/main" xmlns="" val="1905370060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垂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2954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撈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耳垂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4212" name="Picture 4" descr="http://stat.ameba.jp/user_images/20130915/13/pandausagi37/af/cc/j/o0385049012684192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572000"/>
            <a:ext cx="1797389" cy="2286000"/>
          </a:xfrm>
          <a:prstGeom prst="rect">
            <a:avLst/>
          </a:prstGeom>
          <a:noFill/>
        </p:spPr>
      </p:pic>
      <p:pic>
        <p:nvPicPr>
          <p:cNvPr id="94214" name="Picture 6" descr="http://farm8.staticflickr.com/7323/9007880688_20968876f2_o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r="38931"/>
          <a:stretch>
            <a:fillRect/>
          </a:stretch>
        </p:blipFill>
        <p:spPr bwMode="auto">
          <a:xfrm>
            <a:off x="2438400" y="1828800"/>
            <a:ext cx="204751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838200"/>
            <a:ext cx="152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垂柳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4220" name="Picture 12" descr="http://upload.wikimedia.org/wikipedia/commons/5/54/Goldfish_scooping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528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10400" y="2362200"/>
            <a:ext cx="152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5200" y="2286000"/>
            <a:ext cx="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5791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068518" y="5066675"/>
            <a:ext cx="916898" cy="672059"/>
          </a:xfrm>
          <a:custGeom>
            <a:avLst/>
            <a:gdLst>
              <a:gd name="connsiteX0" fmla="*/ 916898 w 916898"/>
              <a:gd name="connsiteY0" fmla="*/ 389745 h 672059"/>
              <a:gd name="connsiteX1" fmla="*/ 737016 w 916898"/>
              <a:gd name="connsiteY1" fmla="*/ 644577 h 672059"/>
              <a:gd name="connsiteX2" fmla="*/ 347272 w 916898"/>
              <a:gd name="connsiteY2" fmla="*/ 554636 h 672059"/>
              <a:gd name="connsiteX3" fmla="*/ 47469 w 916898"/>
              <a:gd name="connsiteY3" fmla="*/ 329784 h 672059"/>
              <a:gd name="connsiteX4" fmla="*/ 62459 w 916898"/>
              <a:gd name="connsiteY4" fmla="*/ 0 h 6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98" h="672059">
                <a:moveTo>
                  <a:pt x="916898" y="389745"/>
                </a:moveTo>
                <a:cubicBezTo>
                  <a:pt x="874426" y="503420"/>
                  <a:pt x="831954" y="617095"/>
                  <a:pt x="737016" y="644577"/>
                </a:cubicBezTo>
                <a:cubicBezTo>
                  <a:pt x="642078" y="672059"/>
                  <a:pt x="462197" y="607102"/>
                  <a:pt x="347272" y="554636"/>
                </a:cubicBezTo>
                <a:cubicBezTo>
                  <a:pt x="232348" y="502171"/>
                  <a:pt x="94938" y="422223"/>
                  <a:pt x="47469" y="329784"/>
                </a:cubicBezTo>
                <a:cubicBezTo>
                  <a:pt x="0" y="237345"/>
                  <a:pt x="31229" y="118672"/>
                  <a:pt x="62459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wikipedia.org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活动：让学生了解垂</a:t>
            </a:r>
            <a:r>
              <a:rPr lang="en-US" altLang="zh-CN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/</a:t>
            </a:r>
            <a:r>
              <a:rPr lang="zh-CN" alt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捞的状态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00784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04800" y="1143000"/>
            <a:ext cx="1834780" cy="1676400"/>
            <a:chOff x="304800" y="1143000"/>
            <a:chExt cx="1834780" cy="1676400"/>
          </a:xfrm>
        </p:grpSpPr>
        <p:pic>
          <p:nvPicPr>
            <p:cNvPr id="25602" name="Picture 2" descr="C:\Users\Meishing\Dropbox\meizhouhuayu\pics\32.17.pn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r="87500"/>
            <a:stretch>
              <a:fillRect/>
            </a:stretch>
          </p:blipFill>
          <p:spPr bwMode="auto">
            <a:xfrm>
              <a:off x="304800" y="1143000"/>
              <a:ext cx="1834780" cy="1676400"/>
            </a:xfrm>
            <a:prstGeom prst="rect">
              <a:avLst/>
            </a:prstGeom>
            <a:noFill/>
          </p:spPr>
        </p:pic>
        <p:sp>
          <p:nvSpPr>
            <p:cNvPr id="38" name="Rectangle 37"/>
            <p:cNvSpPr/>
            <p:nvPr/>
          </p:nvSpPr>
          <p:spPr>
            <a:xfrm>
              <a:off x="1447800" y="1828800"/>
              <a:ext cx="381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8199" y="4267200"/>
            <a:ext cx="3733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揪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鞦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愁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3490" name="Picture 2" descr="下載SVG字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19200"/>
            <a:ext cx="1524000" cy="15058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2667000" y="2743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甲骨文：秋蟲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0014" y="624840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758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7200"/>
            <a:ext cx="876300" cy="852932"/>
          </a:xfrm>
          <a:prstGeom prst="rect">
            <a:avLst/>
          </a:prstGeom>
          <a:noFill/>
        </p:spPr>
      </p:pic>
      <p:pic>
        <p:nvPicPr>
          <p:cNvPr id="23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0"/>
            <a:ext cx="876300" cy="852932"/>
          </a:xfrm>
          <a:prstGeom prst="rect">
            <a:avLst/>
          </a:prstGeom>
          <a:noFill/>
        </p:spPr>
      </p:pic>
      <p:pic>
        <p:nvPicPr>
          <p:cNvPr id="24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58114">
            <a:off x="5715000" y="304800"/>
            <a:ext cx="876300" cy="852932"/>
          </a:xfrm>
          <a:prstGeom prst="rect">
            <a:avLst/>
          </a:prstGeom>
          <a:noFill/>
        </p:spPr>
      </p:pic>
      <p:pic>
        <p:nvPicPr>
          <p:cNvPr id="25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0"/>
            <a:ext cx="876300" cy="852932"/>
          </a:xfrm>
          <a:prstGeom prst="rect">
            <a:avLst/>
          </a:prstGeom>
          <a:noFill/>
        </p:spPr>
      </p:pic>
      <p:pic>
        <p:nvPicPr>
          <p:cNvPr id="2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12041">
            <a:off x="4682964" y="-113419"/>
            <a:ext cx="876300" cy="852932"/>
          </a:xfrm>
          <a:prstGeom prst="rect">
            <a:avLst/>
          </a:prstGeom>
          <a:noFill/>
        </p:spPr>
      </p:pic>
      <p:pic>
        <p:nvPicPr>
          <p:cNvPr id="27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54816">
            <a:off x="6626709" y="94052"/>
            <a:ext cx="876300" cy="852932"/>
          </a:xfrm>
          <a:prstGeom prst="rect">
            <a:avLst/>
          </a:prstGeom>
          <a:noFill/>
        </p:spPr>
      </p:pic>
      <p:pic>
        <p:nvPicPr>
          <p:cNvPr id="28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5136">
            <a:off x="99299" y="102907"/>
            <a:ext cx="876300" cy="852932"/>
          </a:xfrm>
          <a:prstGeom prst="rect">
            <a:avLst/>
          </a:prstGeom>
          <a:noFill/>
        </p:spPr>
      </p:pic>
      <p:pic>
        <p:nvPicPr>
          <p:cNvPr id="29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0"/>
            <a:ext cx="876300" cy="852932"/>
          </a:xfrm>
          <a:prstGeom prst="rect">
            <a:avLst/>
          </a:prstGeom>
          <a:noFill/>
        </p:spPr>
      </p:pic>
      <p:pic>
        <p:nvPicPr>
          <p:cNvPr id="30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9306">
            <a:off x="7391400" y="762000"/>
            <a:ext cx="876300" cy="852932"/>
          </a:xfrm>
          <a:prstGeom prst="rect">
            <a:avLst/>
          </a:prstGeom>
          <a:noFill/>
        </p:spPr>
      </p:pic>
      <p:pic>
        <p:nvPicPr>
          <p:cNvPr id="31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0"/>
            <a:ext cx="876300" cy="852932"/>
          </a:xfrm>
          <a:prstGeom prst="rect">
            <a:avLst/>
          </a:prstGeom>
          <a:noFill/>
        </p:spPr>
      </p:pic>
      <p:pic>
        <p:nvPicPr>
          <p:cNvPr id="32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28600"/>
            <a:ext cx="876300" cy="852932"/>
          </a:xfrm>
          <a:prstGeom prst="rect">
            <a:avLst/>
          </a:prstGeom>
          <a:noFill/>
        </p:spPr>
      </p:pic>
      <p:pic>
        <p:nvPicPr>
          <p:cNvPr id="33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-152400"/>
            <a:ext cx="876300" cy="852932"/>
          </a:xfrm>
          <a:prstGeom prst="rect">
            <a:avLst/>
          </a:prstGeom>
          <a:noFill/>
        </p:spPr>
      </p:pic>
      <p:pic>
        <p:nvPicPr>
          <p:cNvPr id="34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-152400"/>
            <a:ext cx="876300" cy="852932"/>
          </a:xfrm>
          <a:prstGeom prst="rect">
            <a:avLst/>
          </a:prstGeom>
          <a:noFill/>
        </p:spPr>
      </p:pic>
      <p:pic>
        <p:nvPicPr>
          <p:cNvPr id="35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0"/>
            <a:ext cx="876300" cy="852932"/>
          </a:xfrm>
          <a:prstGeom prst="rect">
            <a:avLst/>
          </a:prstGeom>
          <a:noFill/>
        </p:spPr>
      </p:pic>
      <p:pic>
        <p:nvPicPr>
          <p:cNvPr id="36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6775">
            <a:off x="8417453" y="115908"/>
            <a:ext cx="876300" cy="852932"/>
          </a:xfrm>
          <a:prstGeom prst="rect">
            <a:avLst/>
          </a:prstGeom>
          <a:noFill/>
        </p:spPr>
      </p:pic>
      <p:pic>
        <p:nvPicPr>
          <p:cNvPr id="37" name="Picture 2" descr="http://openclipart.org/image/300px/svg_to_png/7178/johnny_automatic_maple_lea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6597">
            <a:off x="6096000" y="0"/>
            <a:ext cx="876300" cy="85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564237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-0.00209 0.0088 -0.0033 0.01783 -0.00486 0.02709 C -0.00608 0.05463 -0.00816 0.07686 -0.01615 0.10186 C -0.01806 0.10811 -0.01997 0.11436 -0.02257 0.11968 C -0.02466 0.12454 -0.029 0.13357 -0.029 0.1338 C -0.03073 0.14399 -0.03473 0.15232 -0.03716 0.16274 C -0.0382 0.16736 -0.04028 0.17639 -0.04028 0.17662 C -0.03976 0.18912 -0.04011 0.20232 -0.03872 0.21482 C -0.03768 0.225 -0.02691 0.23311 -0.02257 0.24213 C -0.01823 0.25996 -0.01268 0.2757 -0.00973 0.29399 C -0.00556 0.31968 -0.00556 0.34699 -0.0033 0.37338 C -0.00382 0.40486 -0.00348 0.43681 -0.00486 0.46829 C -0.00521 0.475 -0.01077 0.48496 -0.01285 0.49074 C -0.01667 0.50139 -0.01667 0.51366 -0.01927 0.525 C -0.01875 0.54144 -0.01893 0.55811 -0.01771 0.57454 C -0.01615 0.59607 -0.00035 0.61922 0.01128 0.63125 C 0.01232 0.63334 0.01319 0.63588 0.01458 0.63797 C 0.01753 0.64167 0.02413 0.64723 0.02413 0.64746 C 0.02517 0.64954 0.02604 0.65186 0.02743 0.65371 C 0.02882 0.65579 0.03107 0.65625 0.03229 0.65834 C 0.03333 0.66042 0.03316 0.6632 0.03385 0.66528 C 0.03472 0.66783 0.03611 0.66991 0.03715 0.67199 C 0.04114 0.70047 0.04809 0.74028 0.03229 0.76227 C 0.03177 0.76598 0.03038 0.77477 0.02899 0.77824 C 0.02708 0.78311 0.02257 0.7919 0.02257 0.79213 C 0.01562 0.82269 0.01458 0.83542 0.01458 0.8713 " pathEditMode="relative" rAng="0" ptsTypes="fffffffffffffffffffffffffA">
                                      <p:cBhvr>
                                        <p:cTn id="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95 -0.0033 0.02014 -0.00486 0.03055 C -0.00607 0.0618 -0.00816 0.0868 -0.01614 0.11481 C -0.01805 0.12176 -0.01996 0.12893 -0.02257 0.13518 C -0.02465 0.14051 -0.02899 0.15069 -0.02899 0.15092 C -0.03073 0.1625 -0.03472 0.17199 -0.03715 0.18356 C -0.03819 0.18865 -0.04027 0.19884 -0.04027 0.19907 C -0.03975 0.21342 -0.0401 0.22801 -0.03871 0.24236 C -0.03767 0.2537 -0.02691 0.26296 -0.02257 0.27315 C -0.01823 0.29305 -0.01267 0.31065 -0.00972 0.33148 C -0.00555 0.36065 -0.00555 0.39097 -0.0033 0.42083 C -0.00382 0.45648 -0.00347 0.49236 -0.00486 0.52824 C -0.0052 0.53565 -0.01076 0.54676 -0.01284 0.55347 C -0.01666 0.56551 -0.01666 0.5794 -0.01927 0.5919 C -0.01875 0.61065 -0.01892 0.62916 -0.0177 0.64791 C -0.01614 0.67222 -0.00034 0.69815 0.01129 0.71157 C 0.01233 0.71412 0.0132 0.71713 0.01459 0.71921 C 0.01754 0.72361 0.02414 0.72963 0.02414 0.73009 C 0.02518 0.73217 0.02605 0.73518 0.02743 0.73703 C 0.02882 0.73935 0.03108 0.73981 0.0323 0.74236 C 0.03334 0.74467 0.03316 0.74745 0.03386 0.75 C 0.03473 0.75277 0.03611 0.75532 0.03716 0.75764 C 0.04115 0.78981 0.04809 0.83472 0.0323 0.85949 C 0.03177 0.86342 0.03039 0.87361 0.029 0.87754 C 0.02709 0.88287 0.02257 0.89282 0.02257 0.89305 C 0.01563 0.92754 0.01459 0.9419 0.01459 0.9824 " pathEditMode="relative" rAng="0" ptsTypes="fffffffffffffffffffffffff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0209 0.00949 -0.0033 0.01921 -0.00486 0.02917 C -0.00608 0.05903 -0.00816 0.08287 -0.01615 0.10949 C -0.01806 0.11621 -0.01997 0.12315 -0.02257 0.12894 C -0.02466 0.13403 -0.029 0.14375 -0.029 0.14398 C -0.03073 0.15509 -0.03473 0.16435 -0.03716 0.17523 C -0.0382 0.18009 -0.04028 0.18982 -0.04028 0.19005 C -0.03976 0.20394 -0.04011 0.21759 -0.03872 0.23125 C -0.03768 0.24213 -0.02691 0.25093 -0.02257 0.26065 C -0.01823 0.27986 -0.01268 0.29653 -0.00973 0.31644 C -0.00556 0.34421 -0.00556 0.37338 -0.0033 0.40162 C -0.00382 0.43588 -0.00348 0.47014 -0.00486 0.5044 C -0.00521 0.51134 -0.01077 0.52199 -0.01285 0.52824 C -0.01667 0.53982 -0.01667 0.55301 -0.01927 0.56528 C -0.01875 0.5831 -0.01893 0.6007 -0.01771 0.61852 C -0.01615 0.64167 -0.00035 0.66644 0.01128 0.6794 C 0.01232 0.68195 0.01319 0.68449 0.01458 0.68681 C 0.01753 0.69074 0.02413 0.69676 0.02413 0.69699 C 0.02517 0.69908 0.02604 0.70185 0.02743 0.70371 C 0.02882 0.70579 0.03107 0.70648 0.03229 0.7088 C 0.03333 0.71088 0.03316 0.71366 0.03385 0.71621 C 0.03472 0.71875 0.03611 0.7213 0.03715 0.72338 C 0.04114 0.75417 0.04809 0.79699 0.03229 0.8206 C 0.03177 0.82454 0.03038 0.83403 0.02899 0.83796 C 0.02708 0.84306 0.02257 0.85255 0.02257 0.85278 C 0.01562 0.88565 0.01458 0.89931 0.01458 0.93796 " pathEditMode="relative" rAng="0" ptsTypes="fffffffffffffffffffffffffA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-0.00209 0.00995 -0.0033 0.0199 -0.00486 0.03032 C -0.00608 0.06134 -0.00816 0.08588 -0.01615 0.11365 C -0.01806 0.12037 -0.01997 0.12754 -0.02257 0.13379 C -0.02466 0.13889 -0.029 0.14907 -0.029 0.1493 C -0.03073 0.16065 -0.03473 0.17014 -0.03716 0.18148 C -0.0382 0.1868 -0.04028 0.19676 -0.04028 0.19699 C -0.03976 0.21111 -0.04011 0.22546 -0.03872 0.23958 C -0.03768 0.25069 -0.02691 0.25995 -0.02257 0.27014 C -0.01823 0.28981 -0.01268 0.30717 -0.00973 0.32801 C -0.00556 0.35671 -0.00556 0.3868 -0.0033 0.4162 C -0.00382 0.45139 -0.00348 0.48703 -0.00486 0.52222 C -0.00521 0.52963 -0.01077 0.54074 -0.01285 0.54722 C -0.01667 0.55926 -0.01667 0.57291 -0.01927 0.58541 C -0.01875 0.6037 -0.01893 0.62222 -0.01771 0.64074 C -0.01615 0.66458 -0.00035 0.69051 0.01128 0.7037 C 0.01232 0.70625 0.01319 0.70926 0.01458 0.71134 C 0.01753 0.71527 0.02413 0.72152 0.02413 0.72199 C 0.02517 0.72407 0.02604 0.72685 0.02743 0.72893 C 0.02882 0.73125 0.03107 0.73171 0.03229 0.73402 C 0.03333 0.73634 0.03316 0.73935 0.03385 0.74166 C 0.03472 0.74444 0.03611 0.74699 0.03715 0.7493 C 0.04114 0.78102 0.04809 0.82546 0.03229 0.85 C 0.03177 0.85393 0.03038 0.86389 0.02899 0.86782 C 0.02708 0.87315 0.02257 0.88287 0.02257 0.8831 C 0.01562 0.91713 0.01458 0.93148 0.01458 0.97129 " pathEditMode="relative" rAng="0" ptsTypes="fffffffffffffffffffffffff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-0.00208 0.01019 -0.0033 0.0206 -0.00486 0.03125 C -0.00608 0.06296 -0.00816 0.08843 -0.01615 0.1169 C -0.01806 0.12384 -0.01997 0.13102 -0.02257 0.1375 C -0.02465 0.14283 -0.02899 0.15324 -0.02899 0.15347 C -0.03073 0.16528 -0.03472 0.175 -0.03715 0.18681 C -0.03819 0.1919 -0.04028 0.20232 -0.04028 0.20255 C -0.03976 0.21713 -0.0401 0.23195 -0.03872 0.24653 C -0.03767 0.25787 -0.02691 0.26736 -0.02257 0.27778 C -0.01823 0.29815 -0.01267 0.31597 -0.00972 0.33727 C -0.00556 0.3669 -0.00556 0.39792 -0.0033 0.42801 C -0.00382 0.46435 -0.00347 0.50093 -0.00486 0.53704 C -0.00521 0.54468 -0.01076 0.55602 -0.01285 0.56273 C -0.01667 0.57523 -0.01667 0.58912 -0.01927 0.60185 C -0.01875 0.62084 -0.01892 0.63982 -0.01771 0.6588 C -0.01615 0.68357 -0.00035 0.70996 0.01128 0.72361 C 0.01233 0.72616 0.01319 0.72917 0.01458 0.73148 C 0.01753 0.73565 0.02413 0.74213 0.02413 0.74236 C 0.02517 0.74468 0.02604 0.74746 0.02743 0.74954 C 0.02882 0.75185 0.03108 0.75255 0.03229 0.75486 C 0.03333 0.75718 0.03316 0.76019 0.03385 0.76273 C 0.03472 0.76551 0.03611 0.76806 0.03715 0.7706 C 0.04115 0.80324 0.04809 0.84884 0.03229 0.87408 C 0.03177 0.87801 0.03038 0.88843 0.02899 0.89236 C 0.02708 0.89792 0.02257 0.90787 0.02257 0.90834 C 0.01562 0.94306 0.01458 0.95787 0.01458 0.99884 " pathEditMode="relative" rAng="0" ptsTypes="fffffffffffffffffffffffff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208 0.00995 -0.0033 0.0199 -0.00486 0.03032 C -0.00608 0.06111 -0.00816 0.08564 -0.01615 0.11342 C -0.01806 0.12013 -0.01997 0.12708 -0.02257 0.13333 C -0.02465 0.13842 -0.02899 0.14861 -0.02899 0.14884 C -0.03073 0.16018 -0.03472 0.16967 -0.03715 0.18101 C -0.03819 0.18611 -0.04028 0.19629 -0.04028 0.19652 C -0.03976 0.21064 -0.0401 0.225 -0.03872 0.23888 C -0.03767 0.25 -0.02691 0.25926 -0.02257 0.26921 C -0.01823 0.28912 -0.01267 0.30648 -0.00972 0.32685 C -0.00556 0.35555 -0.00556 0.38564 -0.0033 0.41504 C -0.00382 0.45023 -0.00347 0.48564 -0.00486 0.52083 C -0.00521 0.52824 -0.01076 0.53935 -0.01285 0.54583 C -0.01667 0.55763 -0.01667 0.57129 -0.01927 0.58356 C -0.01875 0.60208 -0.01892 0.62037 -0.01771 0.63888 C -0.01615 0.66273 -0.00035 0.68842 0.01128 0.70162 C 0.01233 0.70416 0.01319 0.70717 0.01458 0.70926 C 0.01753 0.71342 0.02413 0.71967 0.02413 0.7199 C 0.02517 0.72199 0.02604 0.72476 0.02743 0.72685 C 0.02882 0.72893 0.03108 0.72963 0.03229 0.73194 C 0.03333 0.73426 0.03316 0.73726 0.03385 0.73958 C 0.03472 0.74236 0.03611 0.74467 0.03715 0.74722 C 0.04115 0.77893 0.04809 0.82291 0.03229 0.84768 C 0.03177 0.85138 0.03038 0.86134 0.02899 0.86527 C 0.02708 0.8706 0.02257 0.88032 0.02257 0.88078 C 0.01562 0.91458 0.01458 0.92893 0.01458 0.96851 " pathEditMode="relative" rAng="0" ptsTypes="fffffffffffffffffffffffffA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0208 0.00973 -0.00329 0.01968 -0.00486 0.02986 C -0.00607 0.06019 -0.00816 0.08449 -0.01614 0.11181 C -0.01805 0.11852 -0.01996 0.12547 -0.02257 0.13148 C -0.02465 0.13658 -0.02899 0.14653 -0.02899 0.14676 C -0.03072 0.15811 -0.03472 0.16736 -0.03715 0.17871 C -0.03819 0.1838 -0.04027 0.19375 -0.04027 0.19398 C -0.03975 0.20787 -0.0401 0.22199 -0.03871 0.23588 C -0.03767 0.24676 -0.02691 0.25579 -0.02257 0.26574 C -0.01822 0.28519 -0.01267 0.30255 -0.00972 0.32269 C -0.00555 0.35116 -0.00555 0.38079 -0.00329 0.40949 C -0.00382 0.44422 -0.00347 0.4794 -0.00486 0.51412 C -0.0052 0.5213 -0.01076 0.53241 -0.01284 0.53866 C -0.01684 0.55047 -0.01684 0.56389 -0.01927 0.57616 C -0.01875 0.59422 -0.01892 0.6125 -0.0177 0.63079 C -0.01614 0.65417 -0.00034 0.67963 0.01129 0.6926 C 0.01233 0.69514 0.01303 0.69792 0.01459 0.70023 C 0.01754 0.70417 0.02414 0.71042 0.02414 0.71065 C 0.02518 0.71273 0.02587 0.71551 0.02743 0.71736 C 0.02882 0.71968 0.03108 0.72037 0.0323 0.72246 C 0.03334 0.72477 0.03316 0.72755 0.03386 0.7301 C 0.03473 0.73264 0.03612 0.73519 0.03716 0.7375 C 0.04115 0.76898 0.04809 0.8125 0.0323 0.83658 C 0.03178 0.84051 0.03039 0.85047 0.029 0.85417 C 0.02674 0.85949 0.02257 0.86922 0.02257 0.86945 C 0.01546 0.90278 0.01459 0.9169 0.01459 0.95625 " pathEditMode="relative" rAng="0" ptsTypes="fffffffffffffffffffffffff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7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-0.00208 0.00995 -0.0033 0.0199 -0.00486 0.03032 C -0.00608 0.06111 -0.00816 0.08588 -0.01615 0.11342 C -0.01806 0.12037 -0.01997 0.12731 -0.02257 0.13356 C -0.02465 0.13889 -0.02899 0.14884 -0.02899 0.14907 C -0.03073 0.16065 -0.03472 0.17014 -0.03715 0.18148 C -0.03819 0.18657 -0.04028 0.19676 -0.04028 0.19699 C -0.03976 0.21111 -0.0401 0.22546 -0.03872 0.23958 C -0.03767 0.25069 -0.02691 0.25995 -0.02257 0.2699 C -0.01823 0.28981 -0.01267 0.30717 -0.00972 0.32777 C -0.00556 0.35648 -0.00556 0.3868 -0.0033 0.41597 C -0.00382 0.45139 -0.00347 0.4868 -0.00486 0.52222 C -0.00521 0.52963 -0.01076 0.54074 -0.01285 0.54722 C -0.01667 0.55926 -0.01667 0.57268 -0.01927 0.58518 C -0.01875 0.6037 -0.01892 0.62222 -0.01771 0.64074 C -0.01615 0.66458 -0.00035 0.69027 0.01128 0.70347 C 0.01233 0.70602 0.01319 0.70902 0.01458 0.71134 C 0.01753 0.71527 0.02413 0.72152 0.02413 0.72176 C 0.02517 0.72384 0.02604 0.72662 0.02743 0.7287 C 0.02882 0.73102 0.03108 0.73171 0.03229 0.73402 C 0.03333 0.73611 0.03316 0.73912 0.03385 0.74166 C 0.03472 0.74421 0.03611 0.74676 0.03715 0.74907 C 0.04115 0.78102 0.04809 0.82523 0.03229 0.84977 C 0.03177 0.85393 0.03038 0.86389 0.02899 0.86759 C 0.02708 0.87315 0.02257 0.88287 0.02257 0.8831 C 0.01563 0.9169 0.01458 0.93125 0.01458 0.97129 " pathEditMode="relative" rAng="0" ptsTypes="fffffffffffffffffffffffffA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208 0.00833 -0.0033 0.0169 -0.00486 0.02569 C -0.00608 0.05185 -0.00816 0.07315 -0.01615 0.09676 C -0.01806 0.10254 -0.01997 0.10856 -0.02257 0.11389 C -0.02465 0.11805 -0.02899 0.12662 -0.02899 0.12685 C -0.03073 0.1368 -0.03472 0.14467 -0.03715 0.1544 C -0.03819 0.15879 -0.04028 0.16736 -0.04028 0.16759 C -0.03976 0.17963 -0.0401 0.19166 -0.03872 0.20393 C -0.03767 0.21342 -0.02691 0.22129 -0.02257 0.22963 C -0.01823 0.24653 -0.01267 0.26134 -0.00972 0.27893 C -0.00556 0.30347 -0.00556 0.32916 -0.0033 0.35416 C -0.00382 0.38426 -0.00347 0.41458 -0.00486 0.44444 C -0.00521 0.45069 -0.01076 0.46041 -0.01285 0.46597 C -0.01667 0.47592 -0.01667 0.4875 -0.01927 0.49815 C -0.01875 0.51389 -0.01892 0.5294 -0.01771 0.54537 C -0.01615 0.56574 -0.00035 0.5875 0.01128 0.59884 C 0.01233 0.60092 0.01319 0.60347 0.01458 0.60555 C 0.01753 0.60903 0.02413 0.61435 0.02413 0.61458 C 0.02517 0.6162 0.02604 0.61852 0.02743 0.6206 C 0.02882 0.62222 0.03108 0.62268 0.03229 0.62477 C 0.03333 0.62662 0.03316 0.6294 0.03385 0.63125 C 0.03472 0.63356 0.03611 0.63565 0.03715 0.63796 C 0.04115 0.66481 0.04809 0.70254 0.03229 0.72361 C 0.03177 0.72662 0.03038 0.73518 0.02899 0.73842 C 0.02708 0.74329 0.02257 0.75162 0.02257 0.75185 C 0.01563 0.78079 0.01458 0.79282 0.01458 0.82685 " pathEditMode="relative" rAng="0" ptsTypes="fffffffffffffffffffffffffA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95 -0.0033 0.0199 -0.00486 0.03032 C -0.00607 0.06134 -0.00816 0.08588 -0.01614 0.11365 C -0.01805 0.12037 -0.01996 0.12754 -0.02257 0.13379 C -0.02465 0.13889 -0.02899 0.14907 -0.02899 0.1493 C -0.03073 0.16065 -0.03472 0.17014 -0.03715 0.18148 C -0.03819 0.1868 -0.04027 0.19676 -0.04027 0.19699 C -0.03975 0.21111 -0.0401 0.22546 -0.03871 0.23958 C -0.03767 0.25069 -0.02691 0.25995 -0.02257 0.27014 C -0.01823 0.28981 -0.01267 0.30717 -0.00972 0.32801 C -0.00555 0.35671 -0.00555 0.3868 -0.0033 0.4162 C -0.00382 0.45139 -0.00347 0.48703 -0.00486 0.52222 C -0.0052 0.52963 -0.01076 0.54074 -0.01284 0.54722 C -0.01666 0.55926 -0.01666 0.57291 -0.01927 0.58541 C -0.01875 0.6037 -0.01892 0.62222 -0.0177 0.64074 C -0.01614 0.66458 -0.00034 0.69051 0.01129 0.7037 C 0.01233 0.70625 0.0132 0.70926 0.01459 0.71134 C 0.01754 0.71527 0.02414 0.72152 0.02414 0.72199 C 0.02518 0.72407 0.02605 0.72685 0.02743 0.72893 C 0.02882 0.73125 0.03108 0.73171 0.0323 0.73402 C 0.03334 0.73634 0.03316 0.73935 0.03386 0.74166 C 0.03473 0.74444 0.03611 0.74699 0.03716 0.7493 C 0.04115 0.78102 0.04809 0.82546 0.0323 0.85 C 0.03177 0.85393 0.03039 0.86389 0.029 0.86782 C 0.02709 0.87315 0.02257 0.88287 0.02257 0.8831 C 0.01563 0.91713 0.01459 0.93148 0.01459 0.97129 " pathEditMode="relative" rAng="0" ptsTypes="fffffffffffffffffffffffffA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0208 0.00949 -0.0033 0.01921 -0.00486 0.02917 C -0.00607 0.05903 -0.00816 0.08287 -0.01614 0.10972 C -0.01805 0.1162 -0.01996 0.12292 -0.02257 0.12894 C -0.02465 0.13403 -0.02899 0.14375 -0.02899 0.14398 C -0.03073 0.15509 -0.03472 0.16412 -0.03715 0.17523 C -0.03819 0.18009 -0.04027 0.18982 -0.04027 0.19005 C -0.03975 0.2037 -0.0401 0.21759 -0.03871 0.23125 C -0.03767 0.24213 -0.02691 0.25116 -0.02257 0.26065 C -0.01823 0.27963 -0.01267 0.29653 -0.00972 0.31667 C -0.00555 0.34444 -0.00555 0.37361 -0.0033 0.40185 C -0.00382 0.43565 -0.00347 0.47014 -0.00486 0.50417 C -0.0052 0.51134 -0.01076 0.52222 -0.01284 0.52847 C -0.01666 0.54005 -0.01666 0.55301 -0.01927 0.56505 C -0.01875 0.58287 -0.01892 0.60093 -0.0177 0.61875 C -0.01614 0.6419 -0.00034 0.66667 0.01129 0.6794 C 0.01233 0.68171 0.0132 0.68472 0.01459 0.68657 C 0.01754 0.69074 0.02414 0.69676 0.02414 0.69699 C 0.02518 0.69907 0.02605 0.70185 0.02743 0.7037 C 0.02882 0.70602 0.03108 0.70648 0.0323 0.70903 C 0.03334 0.71088 0.03316 0.71389 0.03386 0.7162 C 0.03473 0.71875 0.03611 0.72107 0.03716 0.72361 C 0.04115 0.75417 0.04809 0.79699 0.0323 0.8206 C 0.03177 0.82454 0.03039 0.83403 0.029 0.83773 C 0.02709 0.84306 0.02257 0.85255 0.02257 0.85278 C 0.01563 0.88565 0.01459 0.89931 0.01459 0.93796 " pathEditMode="relative" rAng="0" ptsTypes="fffffffffffffffffffffffff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208 0.01019 -0.0033 0.02038 -0.00486 0.03102 C -0.00607 0.06274 -0.00816 0.08797 -0.01614 0.11621 C -0.01805 0.12315 -0.01996 0.13033 -0.02257 0.13681 C -0.02465 0.14213 -0.02899 0.15232 -0.02899 0.15255 C -0.03073 0.16436 -0.03472 0.17408 -0.03715 0.18565 C -0.03819 0.19098 -0.04027 0.20116 -0.04027 0.20163 C -0.03975 0.21598 -0.0401 0.23079 -0.03871 0.24514 C -0.03767 0.25649 -0.02691 0.26598 -0.02257 0.27616 C -0.01823 0.29653 -0.01267 0.31436 -0.00972 0.33542 C -0.00555 0.36482 -0.00555 0.39561 -0.0033 0.4257 C -0.00382 0.46181 -0.00347 0.49815 -0.00486 0.53426 C -0.0052 0.54167 -0.01076 0.55325 -0.01284 0.55973 C -0.01666 0.572 -0.01666 0.58588 -0.01927 0.59862 C -0.01875 0.6176 -0.01892 0.63658 -0.0177 0.65533 C -0.01614 0.67987 -0.00034 0.70625 0.01129 0.71991 C 0.01233 0.72223 0.0132 0.72547 0.01459 0.72755 C 0.01754 0.73172 0.02414 0.7382 0.02414 0.73843 C 0.02518 0.74075 0.02605 0.74352 0.02743 0.74561 C 0.02882 0.74792 0.03108 0.74838 0.0323 0.75093 C 0.03334 0.75325 0.03316 0.75625 0.03386 0.7588 C 0.03473 0.76158 0.03611 0.76389 0.03716 0.76644 C 0.04115 0.79908 0.04809 0.84422 0.0323 0.86945 C 0.03177 0.87338 0.03039 0.8838 0.029 0.8875 C 0.02709 0.89306 0.02257 0.90325 0.02257 0.90348 C 0.01563 0.9382 0.01459 0.95278 0.01459 0.99352 " pathEditMode="relative" rAng="0" ptsTypes="fffffffffffffffffffffffffA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-0.00208 0.00973 -0.0033 0.01968 -0.00486 0.02987 C -0.00608 0.06042 -0.00816 0.08496 -0.01615 0.11227 C -0.01806 0.11899 -0.01997 0.12593 -0.02257 0.13218 C -0.02465 0.13704 -0.02899 0.14723 -0.02899 0.14746 C -0.03073 0.1588 -0.03472 0.16806 -0.03715 0.1794 C -0.03819 0.1845 -0.04028 0.19422 -0.04028 0.19468 C -0.03976 0.20857 -0.0401 0.22269 -0.03872 0.23681 C -0.03767 0.24792 -0.02691 0.25695 -0.02257 0.2669 C -0.01823 0.28635 -0.01267 0.30371 -0.00972 0.32408 C -0.00556 0.35255 -0.00556 0.38241 -0.0033 0.41135 C -0.00382 0.44607 -0.00347 0.48125 -0.00486 0.51621 C -0.00521 0.52338 -0.01076 0.5345 -0.01285 0.54098 C -0.01667 0.55278 -0.01667 0.56621 -0.01927 0.57848 C -0.01875 0.59676 -0.01892 0.61505 -0.01771 0.63334 C -0.01615 0.65695 -0.00035 0.68241 0.01128 0.69561 C 0.01233 0.69792 0.01319 0.70093 0.01458 0.70301 C 0.01753 0.70718 0.02413 0.7132 0.02413 0.71366 C 0.02517 0.71575 0.02604 0.71829 0.02743 0.72038 C 0.02882 0.72269 0.03108 0.72315 0.03229 0.7257 C 0.03333 0.72778 0.03316 0.73079 0.03385 0.73311 C 0.03472 0.73588 0.03611 0.7382 0.03715 0.74051 C 0.04115 0.772 0.04809 0.81575 0.03229 0.84005 C 0.03177 0.84399 0.03038 0.85394 0.02899 0.85764 C 0.02708 0.86297 0.02257 0.87269 0.02257 0.87292 C 0.01563 0.90649 0.01458 0.92061 0.01458 0.96019 " pathEditMode="relative" rAng="0" ptsTypes="fffffffffffffffffffffffff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-0.00208 0.00995 -0.0033 0.02014 -0.00486 0.03055 C -0.00608 0.0618 -0.00816 0.0868 -0.01615 0.11481 C -0.01806 0.12176 -0.01997 0.12893 -0.02257 0.13518 C -0.02465 0.14051 -0.02899 0.15069 -0.02899 0.15092 C -0.03073 0.1625 -0.03472 0.17199 -0.03715 0.18356 C -0.03819 0.18865 -0.04028 0.19884 -0.04028 0.19907 C -0.03976 0.21342 -0.0401 0.22801 -0.03872 0.24236 C -0.03767 0.2537 -0.02691 0.26296 -0.02257 0.27315 C -0.01823 0.29305 -0.01267 0.31065 -0.00972 0.33148 C -0.00556 0.36065 -0.00556 0.39097 -0.0033 0.42083 C -0.00382 0.45648 -0.00347 0.49236 -0.00486 0.52824 C -0.00521 0.53565 -0.01076 0.54676 -0.01285 0.55347 C -0.01667 0.56551 -0.01667 0.5794 -0.01927 0.5919 C -0.01875 0.61065 -0.01892 0.62916 -0.01771 0.64791 C -0.01615 0.67222 -0.00035 0.69815 0.01128 0.71157 C 0.01233 0.71412 0.01319 0.71713 0.01458 0.71921 C 0.01753 0.72361 0.02413 0.72963 0.02413 0.73009 C 0.02517 0.73217 0.02604 0.73518 0.02743 0.73703 C 0.02882 0.73935 0.03108 0.73981 0.03229 0.74236 C 0.03333 0.74467 0.03316 0.74745 0.03385 0.75 C 0.03472 0.75277 0.03611 0.75532 0.03715 0.75764 C 0.04115 0.78981 0.04809 0.83472 0.03229 0.85949 C 0.03177 0.86342 0.03038 0.87361 0.02899 0.87754 C 0.02708 0.88287 0.02257 0.89282 0.02257 0.89305 C 0.01563 0.92754 0.01458 0.9419 0.01458 0.9824 " pathEditMode="relative" rAng="0" ptsTypes="fffffffffffffffffffffffff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0208 0.00995 -0.0033 0.02013 -0.00486 0.03055 C -0.00607 0.06157 -0.00816 0.08634 -0.01614 0.11435 C -0.01805 0.12106 -0.01996 0.12824 -0.02257 0.13449 C -0.02465 0.13958 -0.02899 0.14976 -0.02899 0.15 C -0.03073 0.16157 -0.03472 0.17106 -0.03715 0.18263 C -0.03819 0.18773 -0.04027 0.19791 -0.04027 0.19814 C -0.03975 0.21226 -0.0401 0.22685 -0.03871 0.24097 C -0.03767 0.25208 -0.02691 0.26134 -0.02257 0.27152 C -0.01823 0.29143 -0.01267 0.30902 -0.00972 0.32962 C -0.00555 0.35856 -0.00555 0.38888 -0.0033 0.41851 C -0.00382 0.45393 -0.00347 0.48958 -0.00486 0.52523 C -0.00521 0.53263 -0.01076 0.54375 -0.01284 0.55023 C -0.01666 0.56226 -0.01666 0.57592 -0.01927 0.58842 C -0.01875 0.60717 -0.01892 0.62569 -0.01771 0.64421 C -0.01614 0.66828 -0.00034 0.69421 0.01129 0.70763 C 0.01233 0.70995 0.0132 0.71296 0.01459 0.71527 C 0.01754 0.71921 0.02413 0.72569 0.02413 0.72592 C 0.02518 0.728 0.02604 0.73078 0.02743 0.73287 C 0.02882 0.73518 0.03108 0.73564 0.03229 0.73819 C 0.03334 0.74027 0.03316 0.74328 0.03386 0.74583 C 0.03473 0.74861 0.03611 0.75092 0.03716 0.75347 C 0.04115 0.78541 0.04809 0.82986 0.03229 0.85462 C 0.03177 0.85856 0.03038 0.86875 0.029 0.87245 C 0.02709 0.878 0.02257 0.88773 0.02257 0.88796 C 0.01563 0.92222 0.01459 0.93657 0.01459 0.97662 " pathEditMode="relative" rAng="0" ptsTypes="fffffffffffffffffffffffff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00208 0.00949 -0.0033 0.01921 -0.00486 0.02916 C -0.00607 0.05902 -0.00816 0.08287 -0.01614 0.10949 C -0.01805 0.1162 -0.01996 0.12291 -0.02257 0.12893 C -0.02465 0.13402 -0.02899 0.14375 -0.02899 0.14398 C -0.03073 0.15509 -0.03472 0.16412 -0.03715 0.17523 C -0.03819 0.18009 -0.04027 0.18981 -0.04027 0.19027 C -0.03975 0.2037 -0.0401 0.21782 -0.03871 0.23125 C -0.03767 0.24213 -0.02691 0.25092 -0.02257 0.26065 C -0.01823 0.27986 -0.01267 0.29676 -0.00972 0.31643 C -0.00555 0.34421 -0.00555 0.37338 -0.0033 0.40185 C -0.00382 0.43588 -0.00347 0.47014 -0.00486 0.50416 C -0.0052 0.51134 -0.01076 0.52222 -0.01284 0.52824 C -0.01666 0.53981 -0.01666 0.55301 -0.01927 0.56504 C -0.01875 0.58287 -0.01892 0.60092 -0.0177 0.61852 C -0.01614 0.64166 -0.00034 0.66666 0.01129 0.67963 C 0.01233 0.68171 0.0132 0.68472 0.01459 0.6868 C 0.01754 0.69074 0.02414 0.69676 0.02414 0.69699 C 0.02518 0.6993 0.02605 0.70185 0.02743 0.7037 C 0.02882 0.70602 0.03108 0.70648 0.0323 0.70879 C 0.03334 0.71111 0.03316 0.71389 0.03386 0.7162 C 0.03473 0.71898 0.03611 0.72106 0.03716 0.72338 C 0.04115 0.75416 0.04809 0.79699 0.0323 0.8206 C 0.03177 0.82453 0.03039 0.83426 0.029 0.83773 C 0.02709 0.84305 0.02257 0.85254 0.02257 0.85277 C 0.01563 0.88565 0.01459 0.8993 0.01459 0.93796 " pathEditMode="relative" rAng="0" ptsTypes="fffffffffffffffffffffffffA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75302" b="48679"/>
          <a:stretch>
            <a:fillRect/>
          </a:stretch>
        </p:blipFill>
        <p:spPr bwMode="auto">
          <a:xfrm>
            <a:off x="381000" y="4787348"/>
            <a:ext cx="2286000" cy="1689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743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13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114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429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181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入秋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7444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ishing\Dropbox\meizhouhuayu\pics\32.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4671" r="73333"/>
          <a:stretch>
            <a:fillRect/>
          </a:stretch>
        </p:blipFill>
        <p:spPr bwMode="auto">
          <a:xfrm>
            <a:off x="381000" y="1143000"/>
            <a:ext cx="1813182" cy="1726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71800" y="373380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：挽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梚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1430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8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日</a:t>
            </a:r>
            <a:endParaRPr lang="en-US" sz="88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8382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免</a:t>
            </a:r>
            <a:endParaRPr lang="en-US" sz="12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534400" y="533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28194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3429000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69342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6477000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4953000" y="381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8862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75438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1905000"/>
            <a:ext cx="4572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59679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ishing\Dropbox\meizhouhuayu\pics\32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698" r="50604" b="51698"/>
          <a:stretch>
            <a:fillRect/>
          </a:stretch>
        </p:blipFill>
        <p:spPr bwMode="auto">
          <a:xfrm>
            <a:off x="457200" y="4800600"/>
            <a:ext cx="2286000" cy="1590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41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200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486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905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219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8956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一天到晚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1600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新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知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多少</a:t>
            </a:r>
            <a:r>
              <a:rPr lang="en-US" altLang="zh-TW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46127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1251</Words>
  <Application>Microsoft Office PowerPoint</Application>
  <PresentationFormat>On-screen Show (4:3)</PresentationFormat>
  <Paragraphs>271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第三册第二课补充资料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拼字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第二課補充資料</dc:title>
  <dc:creator>Yali</dc:creator>
  <cp:lastModifiedBy>Meishing</cp:lastModifiedBy>
  <cp:revision>6</cp:revision>
  <dcterms:created xsi:type="dcterms:W3CDTF">2014-07-09T04:59:09Z</dcterms:created>
  <dcterms:modified xsi:type="dcterms:W3CDTF">2014-08-19T05:24:53Z</dcterms:modified>
</cp:coreProperties>
</file>